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19" r:id="rId3"/>
    <p:sldId id="303" r:id="rId4"/>
    <p:sldId id="314" r:id="rId5"/>
    <p:sldId id="304" r:id="rId6"/>
    <p:sldId id="323" r:id="rId7"/>
    <p:sldId id="348" r:id="rId8"/>
    <p:sldId id="349" r:id="rId9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47" r:id="rId21"/>
    <p:sldId id="309" r:id="rId22"/>
    <p:sldId id="363" r:id="rId23"/>
    <p:sldId id="327" r:id="rId24"/>
    <p:sldId id="364" r:id="rId25"/>
    <p:sldId id="365" r:id="rId26"/>
    <p:sldId id="320" r:id="rId27"/>
    <p:sldId id="368" r:id="rId28"/>
    <p:sldId id="369" r:id="rId29"/>
    <p:sldId id="370" r:id="rId30"/>
    <p:sldId id="321" r:id="rId31"/>
    <p:sldId id="371" r:id="rId32"/>
    <p:sldId id="372" r:id="rId33"/>
    <p:sldId id="310" r:id="rId34"/>
    <p:sldId id="373" r:id="rId35"/>
    <p:sldId id="374" r:id="rId36"/>
    <p:sldId id="262" r:id="rId37"/>
    <p:sldId id="375" r:id="rId38"/>
    <p:sldId id="376" r:id="rId39"/>
    <p:sldId id="377" r:id="rId40"/>
    <p:sldId id="378" r:id="rId41"/>
    <p:sldId id="379" r:id="rId42"/>
    <p:sldId id="31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08B"/>
    <a:srgbClr val="F28A90"/>
    <a:srgbClr val="60717F"/>
    <a:srgbClr val="FCB363"/>
    <a:srgbClr val="FF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34" autoAdjust="0"/>
  </p:normalViewPr>
  <p:slideViewPr>
    <p:cSldViewPr>
      <p:cViewPr varScale="1">
        <p:scale>
          <a:sx n="84" d="100"/>
          <a:sy n="84" d="100"/>
        </p:scale>
        <p:origin x="378" y="78"/>
      </p:cViewPr>
      <p:guideLst>
        <p:guide orient="horz" pos="3873"/>
        <p:guide orient="horz" pos="1624"/>
        <p:guide pos="1467"/>
        <p:guide pos="5009"/>
        <p:guide pos="2413"/>
        <p:guide orient="horz" pos="2858"/>
        <p:guide orient="horz" pos="1767"/>
        <p:guide pos="5152"/>
        <p:guide pos="2270"/>
        <p:guide orient="horz" pos="7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F4FE1-B486-4459-AB3F-9EF65B7987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36C08-9850-44CF-850A-7173D083AD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7FF39-5B66-4EFC-94DA-96B0BF1763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7FF39-5B66-4EFC-94DA-96B0BF1763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7FF39-5B66-4EFC-94DA-96B0BF1763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7FF39-5B66-4EFC-94DA-96B0BF1763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7FF39-5B66-4EFC-94DA-96B0BF1763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7FF39-5B66-4EFC-94DA-96B0BF1763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7CC85-7989-48C9-B831-7BCDBCABAB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5356-3145-4407-9B71-7EA1CE5D3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374C-2C4E-45DF-9F3B-35209A3EA2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" Target="slide1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slide" Target="slide9.xml"/><Relationship Id="rId4" Type="http://schemas.openxmlformats.org/officeDocument/2006/relationships/slide" Target="slide7.xml"/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://blog.csdn.net/ssssssay/article/details/52102173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" Target="slide1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slide" Target="slide9.xml"/><Relationship Id="rId4" Type="http://schemas.openxmlformats.org/officeDocument/2006/relationships/slide" Target="slide7.xml"/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12459" y="2045350"/>
            <a:ext cx="6463119" cy="2615728"/>
            <a:chOff x="2623847" y="2045349"/>
            <a:chExt cx="6463119" cy="2615728"/>
          </a:xfrm>
        </p:grpSpPr>
        <p:sp>
          <p:nvSpPr>
            <p:cNvPr id="9" name="文本框 8"/>
            <p:cNvSpPr txBox="1"/>
            <p:nvPr/>
          </p:nvSpPr>
          <p:spPr>
            <a:xfrm>
              <a:off x="2623847" y="2045349"/>
              <a:ext cx="6378575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400" dirty="0">
                  <a:blipFill>
                    <a:blip r:embed="rId2"/>
                    <a:stretch>
                      <a:fillRect/>
                    </a:stretch>
                  </a:blipFill>
                  <a:latin typeface="文鼎霹雳体" panose="020B0602010101010101" charset="-122"/>
                  <a:ea typeface="文鼎霹雳体" panose="020B0602010101010101" charset="-122"/>
                  <a:sym typeface="+mn-lt"/>
                </a:rPr>
                <a:t>暑期集训第三讲</a:t>
              </a:r>
              <a:r>
                <a:rPr lang="en-US" altLang="zh-CN" sz="3400" dirty="0">
                  <a:blipFill>
                    <a:blip r:embed="rId2"/>
                    <a:stretch>
                      <a:fillRect/>
                    </a:stretch>
                  </a:blipFill>
                  <a:latin typeface="文鼎霹雳体" panose="020B0602010101010101" charset="-122"/>
                  <a:ea typeface="文鼎霹雳体" panose="020B0602010101010101" charset="-122"/>
                  <a:sym typeface="+mn-lt"/>
                </a:rPr>
                <a:t>——</a:t>
              </a:r>
              <a:endParaRPr lang="en-US" altLang="zh-CN" sz="3400" dirty="0">
                <a:blipFill>
                  <a:blip r:embed="rId2"/>
                  <a:stretch>
                    <a:fillRect/>
                  </a:stretch>
                </a:blipFill>
                <a:latin typeface="文鼎霹雳体" panose="020B0602010101010101" charset="-122"/>
                <a:ea typeface="文鼎霹雳体" panose="020B0602010101010101" charset="-122"/>
                <a:sym typeface="+mn-lt"/>
              </a:endParaRPr>
            </a:p>
            <a:p>
              <a:r>
                <a:rPr lang="en-US" altLang="zh-CN" sz="3400" dirty="0">
                  <a:blipFill>
                    <a:blip r:embed="rId2"/>
                    <a:stretch>
                      <a:fillRect/>
                    </a:stretch>
                  </a:blipFill>
                  <a:latin typeface="文鼎霹雳体" panose="020B0602010101010101" charset="-122"/>
                  <a:ea typeface="文鼎霹雳体" panose="020B0602010101010101" charset="-122"/>
                  <a:sym typeface="+mn-lt"/>
                </a:rPr>
                <a:t>  </a:t>
              </a:r>
              <a:r>
                <a:rPr lang="zh-CN" altLang="en-US" sz="4600" dirty="0">
                  <a:blipFill>
                    <a:blip r:embed="rId2"/>
                    <a:stretch>
                      <a:fillRect/>
                    </a:stretch>
                  </a:blipFill>
                  <a:latin typeface="文鼎霹雳体" panose="020B0602010101010101" charset="-122"/>
                  <a:ea typeface="文鼎霹雳体" panose="020B0602010101010101" charset="-122"/>
                  <a:sym typeface="+mn-lt"/>
                </a:rPr>
                <a:t>高精度计算＋</a:t>
              </a:r>
              <a:r>
                <a:rPr lang="zh-CN" altLang="en-US" sz="4400" dirty="0">
                  <a:blipFill>
                    <a:blip r:embed="rId2"/>
                    <a:stretch>
                      <a:fillRect/>
                    </a:stretch>
                  </a:blipFill>
                  <a:latin typeface="文鼎霹雳体" panose="020B0602010101010101" charset="-122"/>
                  <a:ea typeface="文鼎霹雳体" panose="020B0602010101010101" charset="-122"/>
                  <a:sym typeface="+mn-lt"/>
                </a:rPr>
                <a:t>简单数学</a:t>
              </a:r>
              <a:r>
                <a:rPr lang="zh-CN" altLang="en-US" sz="4400" dirty="0">
                  <a:blipFill>
                    <a:blip r:embed="rId2"/>
                    <a:stretch>
                      <a:fillRect/>
                    </a:stretch>
                  </a:blipFill>
                  <a:ea typeface="汉仪丫丫体简" panose="02010604000101010101" pitchFamily="2" charset="-122"/>
                  <a:sym typeface="+mn-lt"/>
                </a:rPr>
                <a:t> </a:t>
              </a:r>
              <a:endParaRPr lang="zh-CN" altLang="en-US" sz="4400" dirty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830274" y="4262297"/>
              <a:ext cx="225669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主讲人：王怡楠</a:t>
              </a:r>
              <a:endParaRPr lang="zh-CN" altLang="en-US" sz="2800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77427" y="1131484"/>
            <a:ext cx="2879724" cy="3363913"/>
            <a:chOff x="8907463" y="2051050"/>
            <a:chExt cx="2879724" cy="3363913"/>
          </a:xfrm>
          <a:solidFill>
            <a:schemeClr val="bg1">
              <a:alpha val="96000"/>
            </a:schemeClr>
          </a:solidFill>
        </p:grpSpPr>
        <p:grpSp>
          <p:nvGrpSpPr>
            <p:cNvPr id="43" name="Group 205"/>
            <p:cNvGrpSpPr/>
            <p:nvPr/>
          </p:nvGrpSpPr>
          <p:grpSpPr bwMode="auto">
            <a:xfrm>
              <a:off x="8907463" y="2051050"/>
              <a:ext cx="2879724" cy="2844800"/>
              <a:chOff x="5611" y="1292"/>
              <a:chExt cx="1814" cy="1792"/>
            </a:xfrm>
            <a:grpFill/>
          </p:grpSpPr>
          <p:sp>
            <p:nvSpPr>
              <p:cNvPr id="44" name="Freeform 5"/>
              <p:cNvSpPr/>
              <p:nvPr/>
            </p:nvSpPr>
            <p:spPr bwMode="auto">
              <a:xfrm>
                <a:off x="6199" y="2286"/>
                <a:ext cx="14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" name="Freeform 6"/>
              <p:cNvSpPr/>
              <p:nvPr/>
            </p:nvSpPr>
            <p:spPr bwMode="auto">
              <a:xfrm>
                <a:off x="6163" y="2051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" name="Freeform 7"/>
              <p:cNvSpPr/>
              <p:nvPr/>
            </p:nvSpPr>
            <p:spPr bwMode="auto">
              <a:xfrm>
                <a:off x="6206" y="206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" name="Freeform 8"/>
              <p:cNvSpPr/>
              <p:nvPr/>
            </p:nvSpPr>
            <p:spPr bwMode="auto">
              <a:xfrm>
                <a:off x="6151" y="2051"/>
                <a:ext cx="7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8" name="Freeform 9"/>
              <p:cNvSpPr/>
              <p:nvPr/>
            </p:nvSpPr>
            <p:spPr bwMode="auto">
              <a:xfrm>
                <a:off x="6436" y="251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9" name="Freeform 10"/>
              <p:cNvSpPr/>
              <p:nvPr/>
            </p:nvSpPr>
            <p:spPr bwMode="auto">
              <a:xfrm>
                <a:off x="6237" y="240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0" name="Freeform 11"/>
              <p:cNvSpPr/>
              <p:nvPr/>
            </p:nvSpPr>
            <p:spPr bwMode="auto">
              <a:xfrm>
                <a:off x="6132" y="2342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6201" y="2053"/>
                <a:ext cx="10" cy="10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2" name="Freeform 13"/>
              <p:cNvSpPr/>
              <p:nvPr/>
            </p:nvSpPr>
            <p:spPr bwMode="auto">
              <a:xfrm>
                <a:off x="6554" y="207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3" name="Freeform 14"/>
              <p:cNvSpPr/>
              <p:nvPr/>
            </p:nvSpPr>
            <p:spPr bwMode="auto">
              <a:xfrm>
                <a:off x="6424" y="191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4" name="Freeform 15"/>
              <p:cNvSpPr/>
              <p:nvPr/>
            </p:nvSpPr>
            <p:spPr bwMode="auto">
              <a:xfrm>
                <a:off x="6464" y="270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5" name="Freeform 16"/>
              <p:cNvSpPr/>
              <p:nvPr/>
            </p:nvSpPr>
            <p:spPr bwMode="auto">
              <a:xfrm>
                <a:off x="6573" y="27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6" name="Freeform 17"/>
              <p:cNvSpPr/>
              <p:nvPr/>
            </p:nvSpPr>
            <p:spPr bwMode="auto">
              <a:xfrm>
                <a:off x="6464" y="2700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7" name="Freeform 18"/>
              <p:cNvSpPr/>
              <p:nvPr/>
            </p:nvSpPr>
            <p:spPr bwMode="auto">
              <a:xfrm>
                <a:off x="6811" y="24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8" name="Freeform 19"/>
              <p:cNvSpPr/>
              <p:nvPr/>
            </p:nvSpPr>
            <p:spPr bwMode="auto">
              <a:xfrm>
                <a:off x="6699" y="24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59" name="Freeform 20"/>
              <p:cNvSpPr/>
              <p:nvPr/>
            </p:nvSpPr>
            <p:spPr bwMode="auto">
              <a:xfrm>
                <a:off x="6455" y="269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0" name="Freeform 21"/>
              <p:cNvSpPr/>
              <p:nvPr/>
            </p:nvSpPr>
            <p:spPr bwMode="auto">
              <a:xfrm>
                <a:off x="6585" y="25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1" name="Freeform 22"/>
              <p:cNvSpPr/>
              <p:nvPr/>
            </p:nvSpPr>
            <p:spPr bwMode="auto">
              <a:xfrm>
                <a:off x="6163" y="2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2" name="Freeform 23"/>
              <p:cNvSpPr/>
              <p:nvPr/>
            </p:nvSpPr>
            <p:spPr bwMode="auto">
              <a:xfrm>
                <a:off x="5833" y="27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3" name="Freeform 24"/>
              <p:cNvSpPr/>
              <p:nvPr/>
            </p:nvSpPr>
            <p:spPr bwMode="auto">
              <a:xfrm>
                <a:off x="5926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4" name="Freeform 25"/>
              <p:cNvSpPr/>
              <p:nvPr/>
            </p:nvSpPr>
            <p:spPr bwMode="auto">
              <a:xfrm>
                <a:off x="5921" y="2696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5" name="Freeform 26"/>
              <p:cNvSpPr/>
              <p:nvPr/>
            </p:nvSpPr>
            <p:spPr bwMode="auto">
              <a:xfrm>
                <a:off x="5914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6" name="Freeform 27"/>
              <p:cNvSpPr/>
              <p:nvPr/>
            </p:nvSpPr>
            <p:spPr bwMode="auto">
              <a:xfrm>
                <a:off x="5957" y="271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7" name="Freeform 28"/>
              <p:cNvSpPr/>
              <p:nvPr/>
            </p:nvSpPr>
            <p:spPr bwMode="auto">
              <a:xfrm>
                <a:off x="5954" y="2707"/>
                <a:ext cx="3" cy="8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8" name="Freeform 29"/>
              <p:cNvSpPr/>
              <p:nvPr/>
            </p:nvSpPr>
            <p:spPr bwMode="auto">
              <a:xfrm>
                <a:off x="5900" y="270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69" name="Freeform 30"/>
              <p:cNvSpPr/>
              <p:nvPr/>
            </p:nvSpPr>
            <p:spPr bwMode="auto">
              <a:xfrm>
                <a:off x="6438" y="248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0" name="Freeform 31"/>
              <p:cNvSpPr/>
              <p:nvPr/>
            </p:nvSpPr>
            <p:spPr bwMode="auto">
              <a:xfrm>
                <a:off x="5845" y="2762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1" name="Freeform 32"/>
              <p:cNvSpPr/>
              <p:nvPr/>
            </p:nvSpPr>
            <p:spPr bwMode="auto">
              <a:xfrm>
                <a:off x="6301" y="3061"/>
                <a:ext cx="7" cy="4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2" name="Freeform 33"/>
              <p:cNvSpPr/>
              <p:nvPr/>
            </p:nvSpPr>
            <p:spPr bwMode="auto">
              <a:xfrm>
                <a:off x="7325" y="2025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3" name="Freeform 34"/>
              <p:cNvSpPr/>
              <p:nvPr/>
            </p:nvSpPr>
            <p:spPr bwMode="auto">
              <a:xfrm>
                <a:off x="5812" y="2805"/>
                <a:ext cx="5" cy="4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4 h 4"/>
                  <a:gd name="T4" fmla="*/ 0 w 5"/>
                  <a:gd name="T5" fmla="*/ 0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lnTo>
                      <a:pt x="5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4" name="Freeform 35"/>
              <p:cNvSpPr/>
              <p:nvPr/>
            </p:nvSpPr>
            <p:spPr bwMode="auto">
              <a:xfrm>
                <a:off x="6156" y="205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5" name="Freeform 36"/>
              <p:cNvSpPr/>
              <p:nvPr/>
            </p:nvSpPr>
            <p:spPr bwMode="auto">
              <a:xfrm>
                <a:off x="5750" y="2691"/>
                <a:ext cx="204" cy="19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6" name="Freeform 37"/>
              <p:cNvSpPr/>
              <p:nvPr/>
            </p:nvSpPr>
            <p:spPr bwMode="auto">
              <a:xfrm>
                <a:off x="6329" y="247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7" name="Freeform 38"/>
              <p:cNvSpPr/>
              <p:nvPr/>
            </p:nvSpPr>
            <p:spPr bwMode="auto">
              <a:xfrm>
                <a:off x="6049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8" name="Freeform 39"/>
              <p:cNvSpPr/>
              <p:nvPr/>
            </p:nvSpPr>
            <p:spPr bwMode="auto">
              <a:xfrm>
                <a:off x="6412" y="285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9" name="Freeform 40"/>
              <p:cNvSpPr/>
              <p:nvPr/>
            </p:nvSpPr>
            <p:spPr bwMode="auto">
              <a:xfrm>
                <a:off x="6045" y="225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0" name="Freeform 41"/>
              <p:cNvSpPr/>
              <p:nvPr/>
            </p:nvSpPr>
            <p:spPr bwMode="auto">
              <a:xfrm>
                <a:off x="6441" y="30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1" name="Freeform 42"/>
              <p:cNvSpPr/>
              <p:nvPr/>
            </p:nvSpPr>
            <p:spPr bwMode="auto">
              <a:xfrm>
                <a:off x="6040" y="23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2" name="Freeform 43"/>
              <p:cNvSpPr/>
              <p:nvPr/>
            </p:nvSpPr>
            <p:spPr bwMode="auto">
              <a:xfrm>
                <a:off x="6543" y="282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3" name="Freeform 44"/>
              <p:cNvSpPr/>
              <p:nvPr/>
            </p:nvSpPr>
            <p:spPr bwMode="auto">
              <a:xfrm>
                <a:off x="6524" y="30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4" name="Freeform 45"/>
              <p:cNvSpPr/>
              <p:nvPr/>
            </p:nvSpPr>
            <p:spPr bwMode="auto">
              <a:xfrm>
                <a:off x="6554" y="2821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5" name="Freeform 46"/>
              <p:cNvSpPr/>
              <p:nvPr/>
            </p:nvSpPr>
            <p:spPr bwMode="auto">
              <a:xfrm>
                <a:off x="6469" y="2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6" name="Freeform 47"/>
              <p:cNvSpPr/>
              <p:nvPr/>
            </p:nvSpPr>
            <p:spPr bwMode="auto">
              <a:xfrm>
                <a:off x="6554" y="28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7" name="Freeform 48"/>
              <p:cNvSpPr/>
              <p:nvPr/>
            </p:nvSpPr>
            <p:spPr bwMode="auto">
              <a:xfrm>
                <a:off x="6424" y="3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8" name="Freeform 49"/>
              <p:cNvSpPr/>
              <p:nvPr/>
            </p:nvSpPr>
            <p:spPr bwMode="auto">
              <a:xfrm>
                <a:off x="6443" y="247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9" name="Freeform 50"/>
              <p:cNvSpPr/>
              <p:nvPr/>
            </p:nvSpPr>
            <p:spPr bwMode="auto">
              <a:xfrm>
                <a:off x="604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0" name="Freeform 51"/>
              <p:cNvSpPr/>
              <p:nvPr/>
            </p:nvSpPr>
            <p:spPr bwMode="auto">
              <a:xfrm>
                <a:off x="7192" y="2542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1" name="Freeform 52"/>
              <p:cNvSpPr/>
              <p:nvPr/>
            </p:nvSpPr>
            <p:spPr bwMode="auto">
              <a:xfrm>
                <a:off x="7159" y="2527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2" name="Freeform 53"/>
              <p:cNvSpPr/>
              <p:nvPr/>
            </p:nvSpPr>
            <p:spPr bwMode="auto">
              <a:xfrm>
                <a:off x="7140" y="247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3" name="Freeform 54"/>
              <p:cNvSpPr/>
              <p:nvPr/>
            </p:nvSpPr>
            <p:spPr bwMode="auto">
              <a:xfrm>
                <a:off x="7067" y="249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4" name="Freeform 55"/>
              <p:cNvSpPr/>
              <p:nvPr/>
            </p:nvSpPr>
            <p:spPr bwMode="auto">
              <a:xfrm>
                <a:off x="7062" y="2480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5" name="Freeform 56"/>
              <p:cNvSpPr/>
              <p:nvPr/>
            </p:nvSpPr>
            <p:spPr bwMode="auto">
              <a:xfrm>
                <a:off x="7064" y="248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6" name="Freeform 57"/>
              <p:cNvSpPr/>
              <p:nvPr/>
            </p:nvSpPr>
            <p:spPr bwMode="auto">
              <a:xfrm>
                <a:off x="7199" y="25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7" name="Freeform 58"/>
              <p:cNvSpPr/>
              <p:nvPr/>
            </p:nvSpPr>
            <p:spPr bwMode="auto">
              <a:xfrm>
                <a:off x="6192" y="2051"/>
                <a:ext cx="30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8" name="Freeform 59"/>
              <p:cNvSpPr/>
              <p:nvPr/>
            </p:nvSpPr>
            <p:spPr bwMode="auto">
              <a:xfrm>
                <a:off x="7190" y="254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9" name="Freeform 60"/>
              <p:cNvSpPr/>
              <p:nvPr/>
            </p:nvSpPr>
            <p:spPr bwMode="auto">
              <a:xfrm>
                <a:off x="7062" y="2480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0" name="Freeform 61"/>
              <p:cNvSpPr/>
              <p:nvPr/>
            </p:nvSpPr>
            <p:spPr bwMode="auto">
              <a:xfrm>
                <a:off x="7216" y="253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1" name="Freeform 62"/>
              <p:cNvSpPr/>
              <p:nvPr/>
            </p:nvSpPr>
            <p:spPr bwMode="auto">
              <a:xfrm>
                <a:off x="7199" y="2534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2" name="Freeform 63"/>
              <p:cNvSpPr/>
              <p:nvPr/>
            </p:nvSpPr>
            <p:spPr bwMode="auto">
              <a:xfrm>
                <a:off x="7074" y="2499"/>
                <a:ext cx="5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3" name="Freeform 64"/>
              <p:cNvSpPr/>
              <p:nvPr/>
            </p:nvSpPr>
            <p:spPr bwMode="auto">
              <a:xfrm>
                <a:off x="7062" y="248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4" name="Freeform 65"/>
              <p:cNvSpPr/>
              <p:nvPr/>
            </p:nvSpPr>
            <p:spPr bwMode="auto">
              <a:xfrm>
                <a:off x="5890" y="2063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5" name="Freeform 66"/>
              <p:cNvSpPr/>
              <p:nvPr/>
            </p:nvSpPr>
            <p:spPr bwMode="auto">
              <a:xfrm>
                <a:off x="6151" y="25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6" name="Freeform 67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7" name="Freeform 68"/>
              <p:cNvSpPr/>
              <p:nvPr/>
            </p:nvSpPr>
            <p:spPr bwMode="auto">
              <a:xfrm>
                <a:off x="6704" y="168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8" name="Freeform 69"/>
              <p:cNvSpPr/>
              <p:nvPr/>
            </p:nvSpPr>
            <p:spPr bwMode="auto">
              <a:xfrm>
                <a:off x="6047" y="22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9" name="Freeform 70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0" name="Freeform 71"/>
              <p:cNvSpPr/>
              <p:nvPr/>
            </p:nvSpPr>
            <p:spPr bwMode="auto">
              <a:xfrm>
                <a:off x="6303" y="1646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1" name="Freeform 72"/>
              <p:cNvSpPr/>
              <p:nvPr/>
            </p:nvSpPr>
            <p:spPr bwMode="auto">
              <a:xfrm>
                <a:off x="5990" y="2264"/>
                <a:ext cx="19" cy="17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2" name="Freeform 73"/>
              <p:cNvSpPr/>
              <p:nvPr/>
            </p:nvSpPr>
            <p:spPr bwMode="auto">
              <a:xfrm>
                <a:off x="7062" y="24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3" name="Freeform 74"/>
              <p:cNvSpPr/>
              <p:nvPr/>
            </p:nvSpPr>
            <p:spPr bwMode="auto">
              <a:xfrm>
                <a:off x="7062" y="244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4" name="Freeform 75"/>
              <p:cNvSpPr/>
              <p:nvPr/>
            </p:nvSpPr>
            <p:spPr bwMode="auto">
              <a:xfrm>
                <a:off x="6540" y="16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5" name="Freeform 76"/>
              <p:cNvSpPr/>
              <p:nvPr/>
            </p:nvSpPr>
            <p:spPr bwMode="auto">
              <a:xfrm>
                <a:off x="5874" y="1603"/>
                <a:ext cx="1188" cy="1363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6" name="Rectangle 77"/>
              <p:cNvSpPr>
                <a:spLocks noChangeArrowheads="1"/>
              </p:cNvSpPr>
              <p:nvPr/>
            </p:nvSpPr>
            <p:spPr bwMode="auto">
              <a:xfrm>
                <a:off x="7292" y="2051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7" name="Freeform 78"/>
              <p:cNvSpPr/>
              <p:nvPr/>
            </p:nvSpPr>
            <p:spPr bwMode="auto">
              <a:xfrm>
                <a:off x="6566" y="3084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8" name="Freeform 79"/>
              <p:cNvSpPr/>
              <p:nvPr/>
            </p:nvSpPr>
            <p:spPr bwMode="auto">
              <a:xfrm>
                <a:off x="7339" y="2013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9" name="Freeform 80"/>
              <p:cNvSpPr/>
              <p:nvPr/>
            </p:nvSpPr>
            <p:spPr bwMode="auto">
              <a:xfrm>
                <a:off x="6599" y="30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0" name="Freeform 81"/>
              <p:cNvSpPr/>
              <p:nvPr/>
            </p:nvSpPr>
            <p:spPr bwMode="auto">
              <a:xfrm>
                <a:off x="7328" y="2034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1" name="Freeform 82"/>
              <p:cNvSpPr/>
              <p:nvPr/>
            </p:nvSpPr>
            <p:spPr bwMode="auto">
              <a:xfrm>
                <a:off x="6429" y="24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2" name="Freeform 83"/>
              <p:cNvSpPr/>
              <p:nvPr/>
            </p:nvSpPr>
            <p:spPr bwMode="auto">
              <a:xfrm>
                <a:off x="6497" y="2660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3" name="Freeform 84"/>
              <p:cNvSpPr/>
              <p:nvPr/>
            </p:nvSpPr>
            <p:spPr bwMode="auto">
              <a:xfrm>
                <a:off x="7328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4" name="Freeform 85"/>
              <p:cNvSpPr/>
              <p:nvPr/>
            </p:nvSpPr>
            <p:spPr bwMode="auto">
              <a:xfrm>
                <a:off x="6414" y="247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5" name="Freeform 86"/>
              <p:cNvSpPr/>
              <p:nvPr/>
            </p:nvSpPr>
            <p:spPr bwMode="auto">
              <a:xfrm>
                <a:off x="6422" y="24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6" name="Freeform 87"/>
              <p:cNvSpPr/>
              <p:nvPr/>
            </p:nvSpPr>
            <p:spPr bwMode="auto">
              <a:xfrm>
                <a:off x="6500" y="261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7" name="Freeform 88"/>
              <p:cNvSpPr/>
              <p:nvPr/>
            </p:nvSpPr>
            <p:spPr bwMode="auto">
              <a:xfrm>
                <a:off x="6424" y="2468"/>
                <a:ext cx="7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8" name="Freeform 89"/>
              <p:cNvSpPr/>
              <p:nvPr/>
            </p:nvSpPr>
            <p:spPr bwMode="auto">
              <a:xfrm>
                <a:off x="6564" y="24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9" name="Freeform 90"/>
              <p:cNvSpPr/>
              <p:nvPr/>
            </p:nvSpPr>
            <p:spPr bwMode="auto">
              <a:xfrm>
                <a:off x="6497" y="240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0" name="Oval 91"/>
              <p:cNvSpPr>
                <a:spLocks noChangeArrowheads="1"/>
              </p:cNvSpPr>
              <p:nvPr/>
            </p:nvSpPr>
            <p:spPr bwMode="auto">
              <a:xfrm>
                <a:off x="6429" y="246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1" name="Freeform 92"/>
              <p:cNvSpPr/>
              <p:nvPr/>
            </p:nvSpPr>
            <p:spPr bwMode="auto">
              <a:xfrm>
                <a:off x="6414" y="217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2" name="Freeform 93"/>
              <p:cNvSpPr/>
              <p:nvPr/>
            </p:nvSpPr>
            <p:spPr bwMode="auto">
              <a:xfrm>
                <a:off x="6455" y="2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3" name="Freeform 94"/>
              <p:cNvSpPr/>
              <p:nvPr/>
            </p:nvSpPr>
            <p:spPr bwMode="auto">
              <a:xfrm>
                <a:off x="7081" y="2501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4" name="Freeform 95"/>
              <p:cNvSpPr/>
              <p:nvPr/>
            </p:nvSpPr>
            <p:spPr bwMode="auto">
              <a:xfrm>
                <a:off x="7057" y="2449"/>
                <a:ext cx="254" cy="133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5" name="Freeform 96"/>
              <p:cNvSpPr/>
              <p:nvPr/>
            </p:nvSpPr>
            <p:spPr bwMode="auto">
              <a:xfrm>
                <a:off x="6768" y="24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6" name="Freeform 97"/>
              <p:cNvSpPr/>
              <p:nvPr/>
            </p:nvSpPr>
            <p:spPr bwMode="auto">
              <a:xfrm>
                <a:off x="7180" y="2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7" name="Freeform 98"/>
              <p:cNvSpPr/>
              <p:nvPr/>
            </p:nvSpPr>
            <p:spPr bwMode="auto">
              <a:xfrm>
                <a:off x="7069" y="248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8" name="Freeform 99"/>
              <p:cNvSpPr/>
              <p:nvPr/>
            </p:nvSpPr>
            <p:spPr bwMode="auto">
              <a:xfrm>
                <a:off x="7204" y="20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9" name="Freeform 100"/>
              <p:cNvSpPr/>
              <p:nvPr/>
            </p:nvSpPr>
            <p:spPr bwMode="auto">
              <a:xfrm>
                <a:off x="7180" y="248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0" name="Freeform 101"/>
              <p:cNvSpPr/>
              <p:nvPr/>
            </p:nvSpPr>
            <p:spPr bwMode="auto">
              <a:xfrm>
                <a:off x="7211" y="2091"/>
                <a:ext cx="0" cy="5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1" name="Freeform 102"/>
              <p:cNvSpPr/>
              <p:nvPr/>
            </p:nvSpPr>
            <p:spPr bwMode="auto">
              <a:xfrm>
                <a:off x="7202" y="2089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2" name="Freeform 103"/>
              <p:cNvSpPr/>
              <p:nvPr/>
            </p:nvSpPr>
            <p:spPr bwMode="auto">
              <a:xfrm>
                <a:off x="7214" y="208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3" name="Freeform 104"/>
              <p:cNvSpPr/>
              <p:nvPr/>
            </p:nvSpPr>
            <p:spPr bwMode="auto">
              <a:xfrm>
                <a:off x="7190" y="2086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4" name="Freeform 105"/>
              <p:cNvSpPr/>
              <p:nvPr/>
            </p:nvSpPr>
            <p:spPr bwMode="auto">
              <a:xfrm>
                <a:off x="5743" y="2352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5" name="Freeform 106"/>
              <p:cNvSpPr/>
              <p:nvPr/>
            </p:nvSpPr>
            <p:spPr bwMode="auto">
              <a:xfrm>
                <a:off x="6128" y="16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6" name="Freeform 107"/>
              <p:cNvSpPr/>
              <p:nvPr/>
            </p:nvSpPr>
            <p:spPr bwMode="auto">
              <a:xfrm>
                <a:off x="6540" y="1520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7" name="Freeform 108"/>
              <p:cNvSpPr/>
              <p:nvPr/>
            </p:nvSpPr>
            <p:spPr bwMode="auto">
              <a:xfrm>
                <a:off x="6543" y="151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8" name="Freeform 109"/>
              <p:cNvSpPr/>
              <p:nvPr/>
            </p:nvSpPr>
            <p:spPr bwMode="auto">
              <a:xfrm>
                <a:off x="6516" y="1546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9" name="Freeform 110"/>
              <p:cNvSpPr/>
              <p:nvPr/>
            </p:nvSpPr>
            <p:spPr bwMode="auto">
              <a:xfrm>
                <a:off x="6516" y="1541"/>
                <a:ext cx="8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0" name="Freeform 111"/>
              <p:cNvSpPr/>
              <p:nvPr/>
            </p:nvSpPr>
            <p:spPr bwMode="auto">
              <a:xfrm>
                <a:off x="6535" y="15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1" name="Freeform 112"/>
              <p:cNvSpPr/>
              <p:nvPr/>
            </p:nvSpPr>
            <p:spPr bwMode="auto">
              <a:xfrm>
                <a:off x="6538" y="1518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2" name="Freeform 113"/>
              <p:cNvSpPr/>
              <p:nvPr/>
            </p:nvSpPr>
            <p:spPr bwMode="auto">
              <a:xfrm>
                <a:off x="7164" y="1951"/>
                <a:ext cx="261" cy="150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3" name="Freeform 114"/>
              <p:cNvSpPr/>
              <p:nvPr/>
            </p:nvSpPr>
            <p:spPr bwMode="auto">
              <a:xfrm>
                <a:off x="6521" y="1354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7 w 7"/>
                  <a:gd name="T3" fmla="*/ 0 h 2"/>
                  <a:gd name="T4" fmla="*/ 0 w 7"/>
                  <a:gd name="T5" fmla="*/ 2 h 2"/>
                  <a:gd name="T6" fmla="*/ 7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7" y="0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4" name="Freeform 115"/>
              <p:cNvSpPr/>
              <p:nvPr/>
            </p:nvSpPr>
            <p:spPr bwMode="auto">
              <a:xfrm>
                <a:off x="6564" y="1292"/>
                <a:ext cx="88" cy="28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5" name="Freeform 116"/>
              <p:cNvSpPr/>
              <p:nvPr/>
            </p:nvSpPr>
            <p:spPr bwMode="auto">
              <a:xfrm>
                <a:off x="6540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6" name="Freeform 117"/>
              <p:cNvSpPr/>
              <p:nvPr/>
            </p:nvSpPr>
            <p:spPr bwMode="auto">
              <a:xfrm>
                <a:off x="5926" y="26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7" name="Freeform 118"/>
              <p:cNvSpPr/>
              <p:nvPr/>
            </p:nvSpPr>
            <p:spPr bwMode="auto">
              <a:xfrm>
                <a:off x="6547" y="1503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8" name="Freeform 119"/>
              <p:cNvSpPr/>
              <p:nvPr/>
            </p:nvSpPr>
            <p:spPr bwMode="auto">
              <a:xfrm>
                <a:off x="6545" y="150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9" name="Freeform 120"/>
              <p:cNvSpPr/>
              <p:nvPr/>
            </p:nvSpPr>
            <p:spPr bwMode="auto">
              <a:xfrm>
                <a:off x="6547" y="1513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0" name="Freeform 121"/>
              <p:cNvSpPr/>
              <p:nvPr/>
            </p:nvSpPr>
            <p:spPr bwMode="auto">
              <a:xfrm>
                <a:off x="6052" y="16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1" name="Freeform 122"/>
              <p:cNvSpPr/>
              <p:nvPr/>
            </p:nvSpPr>
            <p:spPr bwMode="auto">
              <a:xfrm>
                <a:off x="6026" y="156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2" name="Freeform 123"/>
              <p:cNvSpPr/>
              <p:nvPr/>
            </p:nvSpPr>
            <p:spPr bwMode="auto">
              <a:xfrm>
                <a:off x="6052" y="15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3" name="Freeform 124"/>
              <p:cNvSpPr/>
              <p:nvPr/>
            </p:nvSpPr>
            <p:spPr bwMode="auto">
              <a:xfrm>
                <a:off x="7311" y="20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4" name="Freeform 125"/>
              <p:cNvSpPr/>
              <p:nvPr/>
            </p:nvSpPr>
            <p:spPr bwMode="auto">
              <a:xfrm>
                <a:off x="6123" y="1646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5" name="Rectangle 126"/>
              <p:cNvSpPr>
                <a:spLocks noChangeArrowheads="1"/>
              </p:cNvSpPr>
              <p:nvPr/>
            </p:nvSpPr>
            <p:spPr bwMode="auto">
              <a:xfrm>
                <a:off x="6066" y="1546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6" name="Freeform 127"/>
              <p:cNvSpPr/>
              <p:nvPr/>
            </p:nvSpPr>
            <p:spPr bwMode="auto">
              <a:xfrm>
                <a:off x="5938" y="1399"/>
                <a:ext cx="194" cy="301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7" name="Freeform 128"/>
              <p:cNvSpPr/>
              <p:nvPr/>
            </p:nvSpPr>
            <p:spPr bwMode="auto">
              <a:xfrm>
                <a:off x="6120" y="164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8" name="Freeform 129"/>
              <p:cNvSpPr/>
              <p:nvPr/>
            </p:nvSpPr>
            <p:spPr bwMode="auto">
              <a:xfrm>
                <a:off x="6033" y="150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9" name="Freeform 130"/>
              <p:cNvSpPr/>
              <p:nvPr/>
            </p:nvSpPr>
            <p:spPr bwMode="auto">
              <a:xfrm>
                <a:off x="6016" y="149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0" name="Freeform 131"/>
              <p:cNvSpPr/>
              <p:nvPr/>
            </p:nvSpPr>
            <p:spPr bwMode="auto">
              <a:xfrm>
                <a:off x="6042" y="1506"/>
                <a:ext cx="5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1" name="Freeform 132"/>
              <p:cNvSpPr/>
              <p:nvPr/>
            </p:nvSpPr>
            <p:spPr bwMode="auto">
              <a:xfrm>
                <a:off x="6094" y="16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2" name="Freeform 133"/>
              <p:cNvSpPr/>
              <p:nvPr/>
            </p:nvSpPr>
            <p:spPr bwMode="auto">
              <a:xfrm>
                <a:off x="6045" y="15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3" name="Freeform 134"/>
              <p:cNvSpPr/>
              <p:nvPr/>
            </p:nvSpPr>
            <p:spPr bwMode="auto">
              <a:xfrm>
                <a:off x="6035" y="150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4" name="Freeform 135"/>
              <p:cNvSpPr/>
              <p:nvPr/>
            </p:nvSpPr>
            <p:spPr bwMode="auto">
              <a:xfrm>
                <a:off x="6535" y="1518"/>
                <a:ext cx="12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5" name="Freeform 136"/>
              <p:cNvSpPr/>
              <p:nvPr/>
            </p:nvSpPr>
            <p:spPr bwMode="auto">
              <a:xfrm>
                <a:off x="7185" y="1480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6" name="Freeform 137"/>
              <p:cNvSpPr/>
              <p:nvPr/>
            </p:nvSpPr>
            <p:spPr bwMode="auto">
              <a:xfrm>
                <a:off x="7048" y="15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7" name="Freeform 138"/>
              <p:cNvSpPr/>
              <p:nvPr/>
            </p:nvSpPr>
            <p:spPr bwMode="auto">
              <a:xfrm>
                <a:off x="7199" y="147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8" name="Freeform 139"/>
              <p:cNvSpPr/>
              <p:nvPr/>
            </p:nvSpPr>
            <p:spPr bwMode="auto">
              <a:xfrm>
                <a:off x="7202" y="14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9" name="Freeform 140"/>
              <p:cNvSpPr/>
              <p:nvPr/>
            </p:nvSpPr>
            <p:spPr bwMode="auto">
              <a:xfrm>
                <a:off x="7048" y="16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0" name="Freeform 141"/>
              <p:cNvSpPr/>
              <p:nvPr/>
            </p:nvSpPr>
            <p:spPr bwMode="auto">
              <a:xfrm>
                <a:off x="7043" y="1593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1" name="Freeform 142"/>
              <p:cNvSpPr/>
              <p:nvPr/>
            </p:nvSpPr>
            <p:spPr bwMode="auto">
              <a:xfrm>
                <a:off x="7048" y="16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2" name="Freeform 143"/>
              <p:cNvSpPr/>
              <p:nvPr/>
            </p:nvSpPr>
            <p:spPr bwMode="auto">
              <a:xfrm>
                <a:off x="7180" y="14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3" name="Freeform 144"/>
              <p:cNvSpPr/>
              <p:nvPr/>
            </p:nvSpPr>
            <p:spPr bwMode="auto">
              <a:xfrm>
                <a:off x="7211" y="1480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4" name="Freeform 145"/>
              <p:cNvSpPr/>
              <p:nvPr/>
            </p:nvSpPr>
            <p:spPr bwMode="auto">
              <a:xfrm>
                <a:off x="7249" y="1496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5" name="Freeform 146"/>
              <p:cNvSpPr/>
              <p:nvPr/>
            </p:nvSpPr>
            <p:spPr bwMode="auto">
              <a:xfrm>
                <a:off x="7252" y="1499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6" name="Freeform 147"/>
              <p:cNvSpPr/>
              <p:nvPr/>
            </p:nvSpPr>
            <p:spPr bwMode="auto">
              <a:xfrm>
                <a:off x="7218" y="1480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7" name="Freeform 148"/>
              <p:cNvSpPr/>
              <p:nvPr/>
            </p:nvSpPr>
            <p:spPr bwMode="auto">
              <a:xfrm>
                <a:off x="7214" y="1475"/>
                <a:ext cx="4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8" name="Freeform 149"/>
              <p:cNvSpPr/>
              <p:nvPr/>
            </p:nvSpPr>
            <p:spPr bwMode="auto">
              <a:xfrm>
                <a:off x="7216" y="1477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9" name="Freeform 150"/>
              <p:cNvSpPr/>
              <p:nvPr/>
            </p:nvSpPr>
            <p:spPr bwMode="auto">
              <a:xfrm>
                <a:off x="6497" y="14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0" name="Freeform 151"/>
              <p:cNvSpPr/>
              <p:nvPr/>
            </p:nvSpPr>
            <p:spPr bwMode="auto">
              <a:xfrm>
                <a:off x="7157" y="2082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1" name="Freeform 152"/>
              <p:cNvSpPr/>
              <p:nvPr/>
            </p:nvSpPr>
            <p:spPr bwMode="auto">
              <a:xfrm>
                <a:off x="7159" y="207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2" name="Freeform 153"/>
              <p:cNvSpPr/>
              <p:nvPr/>
            </p:nvSpPr>
            <p:spPr bwMode="auto">
              <a:xfrm>
                <a:off x="6538" y="137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3" name="Freeform 154"/>
              <p:cNvSpPr/>
              <p:nvPr/>
            </p:nvSpPr>
            <p:spPr bwMode="auto">
              <a:xfrm>
                <a:off x="6497" y="1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4" name="Rectangle 155"/>
              <p:cNvSpPr>
                <a:spLocks noChangeArrowheads="1"/>
              </p:cNvSpPr>
              <p:nvPr/>
            </p:nvSpPr>
            <p:spPr bwMode="auto">
              <a:xfrm>
                <a:off x="7086" y="1560"/>
                <a:ext cx="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5" name="Freeform 156"/>
              <p:cNvSpPr/>
              <p:nvPr/>
            </p:nvSpPr>
            <p:spPr bwMode="auto">
              <a:xfrm>
                <a:off x="7247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6" name="Freeform 157"/>
              <p:cNvSpPr/>
              <p:nvPr/>
            </p:nvSpPr>
            <p:spPr bwMode="auto">
              <a:xfrm>
                <a:off x="6540" y="13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7" name="Freeform 158"/>
              <p:cNvSpPr/>
              <p:nvPr/>
            </p:nvSpPr>
            <p:spPr bwMode="auto">
              <a:xfrm>
                <a:off x="7109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8" name="Freeform 159"/>
              <p:cNvSpPr/>
              <p:nvPr/>
            </p:nvSpPr>
            <p:spPr bwMode="auto">
              <a:xfrm>
                <a:off x="7157" y="156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9" name="Freeform 160"/>
              <p:cNvSpPr/>
              <p:nvPr/>
            </p:nvSpPr>
            <p:spPr bwMode="auto">
              <a:xfrm>
                <a:off x="7033" y="162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0" name="Freeform 161"/>
              <p:cNvSpPr/>
              <p:nvPr/>
            </p:nvSpPr>
            <p:spPr bwMode="auto">
              <a:xfrm>
                <a:off x="7064" y="1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6958" y="1475"/>
                <a:ext cx="291" cy="265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7195" y="2086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6540" y="141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5656" y="2392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660" y="2376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6123" y="166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5694" y="24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663" y="237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5663" y="23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5663" y="238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748" y="235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2" name="Freeform 173"/>
              <p:cNvSpPr/>
              <p:nvPr/>
            </p:nvSpPr>
            <p:spPr bwMode="auto">
              <a:xfrm>
                <a:off x="5750" y="235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3" name="Freeform 174"/>
              <p:cNvSpPr/>
              <p:nvPr/>
            </p:nvSpPr>
            <p:spPr bwMode="auto">
              <a:xfrm>
                <a:off x="5750" y="2359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4" name="Freeform 175"/>
              <p:cNvSpPr/>
              <p:nvPr/>
            </p:nvSpPr>
            <p:spPr bwMode="auto">
              <a:xfrm>
                <a:off x="5736" y="2345"/>
                <a:ext cx="0" cy="7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5" name="Freeform 176"/>
              <p:cNvSpPr/>
              <p:nvPr/>
            </p:nvSpPr>
            <p:spPr bwMode="auto">
              <a:xfrm>
                <a:off x="5753" y="239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6" name="Freeform 177"/>
              <p:cNvSpPr/>
              <p:nvPr/>
            </p:nvSpPr>
            <p:spPr bwMode="auto">
              <a:xfrm>
                <a:off x="6047" y="22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7" name="Freeform 178"/>
              <p:cNvSpPr/>
              <p:nvPr/>
            </p:nvSpPr>
            <p:spPr bwMode="auto">
              <a:xfrm>
                <a:off x="5743" y="2347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8" name="Freeform 179"/>
              <p:cNvSpPr/>
              <p:nvPr/>
            </p:nvSpPr>
            <p:spPr bwMode="auto">
              <a:xfrm>
                <a:off x="5755" y="2387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9" name="Freeform 180"/>
              <p:cNvSpPr/>
              <p:nvPr/>
            </p:nvSpPr>
            <p:spPr bwMode="auto">
              <a:xfrm>
                <a:off x="5874" y="279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0" name="Freeform 181"/>
              <p:cNvSpPr/>
              <p:nvPr/>
            </p:nvSpPr>
            <p:spPr bwMode="auto">
              <a:xfrm>
                <a:off x="5905" y="276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1" name="Freeform 182"/>
              <p:cNvSpPr/>
              <p:nvPr/>
            </p:nvSpPr>
            <p:spPr bwMode="auto">
              <a:xfrm>
                <a:off x="5755" y="2385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2" name="Freeform 183"/>
              <p:cNvSpPr/>
              <p:nvPr/>
            </p:nvSpPr>
            <p:spPr bwMode="auto">
              <a:xfrm>
                <a:off x="5817" y="2783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3" name="Freeform 184"/>
              <p:cNvSpPr/>
              <p:nvPr/>
            </p:nvSpPr>
            <p:spPr bwMode="auto">
              <a:xfrm>
                <a:off x="5822" y="27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4" name="Freeform 185"/>
              <p:cNvSpPr/>
              <p:nvPr/>
            </p:nvSpPr>
            <p:spPr bwMode="auto">
              <a:xfrm>
                <a:off x="5824" y="279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5" name="Freeform 186"/>
              <p:cNvSpPr/>
              <p:nvPr/>
            </p:nvSpPr>
            <p:spPr bwMode="auto">
              <a:xfrm>
                <a:off x="5822" y="27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6" name="Freeform 187"/>
              <p:cNvSpPr/>
              <p:nvPr/>
            </p:nvSpPr>
            <p:spPr bwMode="auto">
              <a:xfrm>
                <a:off x="7325" y="20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7" name="Freeform 188"/>
              <p:cNvSpPr/>
              <p:nvPr/>
            </p:nvSpPr>
            <p:spPr bwMode="auto">
              <a:xfrm>
                <a:off x="5715" y="240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8" name="Freeform 189"/>
              <p:cNvSpPr/>
              <p:nvPr/>
            </p:nvSpPr>
            <p:spPr bwMode="auto">
              <a:xfrm>
                <a:off x="5672" y="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9" name="Freeform 190"/>
              <p:cNvSpPr/>
              <p:nvPr/>
            </p:nvSpPr>
            <p:spPr bwMode="auto">
              <a:xfrm>
                <a:off x="5746" y="2357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0" name="Freeform 191"/>
              <p:cNvSpPr/>
              <p:nvPr/>
            </p:nvSpPr>
            <p:spPr bwMode="auto">
              <a:xfrm>
                <a:off x="7192" y="2091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1" name="Freeform 192"/>
              <p:cNvSpPr/>
              <p:nvPr/>
            </p:nvSpPr>
            <p:spPr bwMode="auto">
              <a:xfrm>
                <a:off x="5611" y="2345"/>
                <a:ext cx="147" cy="102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2" name="Freeform 193"/>
              <p:cNvSpPr/>
              <p:nvPr/>
            </p:nvSpPr>
            <p:spPr bwMode="auto">
              <a:xfrm>
                <a:off x="5734" y="235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3" name="Freeform 194"/>
              <p:cNvSpPr/>
              <p:nvPr/>
            </p:nvSpPr>
            <p:spPr bwMode="auto">
              <a:xfrm>
                <a:off x="5682" y="236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4" name="Freeform 195"/>
              <p:cNvSpPr/>
              <p:nvPr/>
            </p:nvSpPr>
            <p:spPr bwMode="auto">
              <a:xfrm>
                <a:off x="5814" y="2006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5" name="Freeform 196"/>
              <p:cNvSpPr/>
              <p:nvPr/>
            </p:nvSpPr>
            <p:spPr bwMode="auto">
              <a:xfrm>
                <a:off x="5753" y="19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6" name="Freeform 197"/>
              <p:cNvSpPr/>
              <p:nvPr/>
            </p:nvSpPr>
            <p:spPr bwMode="auto">
              <a:xfrm>
                <a:off x="5902" y="2696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7" name="Freeform 198"/>
              <p:cNvSpPr/>
              <p:nvPr/>
            </p:nvSpPr>
            <p:spPr bwMode="auto">
              <a:xfrm>
                <a:off x="5727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8" name="Freeform 199"/>
              <p:cNvSpPr/>
              <p:nvPr/>
            </p:nvSpPr>
            <p:spPr bwMode="auto">
              <a:xfrm>
                <a:off x="5729" y="197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9" name="Freeform 200"/>
              <p:cNvSpPr/>
              <p:nvPr/>
            </p:nvSpPr>
            <p:spPr bwMode="auto">
              <a:xfrm>
                <a:off x="5724" y="1985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0" name="Freeform 201"/>
              <p:cNvSpPr/>
              <p:nvPr/>
            </p:nvSpPr>
            <p:spPr bwMode="auto">
              <a:xfrm>
                <a:off x="5912" y="2691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1" name="Freeform 202"/>
              <p:cNvSpPr/>
              <p:nvPr/>
            </p:nvSpPr>
            <p:spPr bwMode="auto">
              <a:xfrm>
                <a:off x="5712" y="1982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0 w 3"/>
                  <a:gd name="T5" fmla="*/ 5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2" name="Freeform 203"/>
              <p:cNvSpPr/>
              <p:nvPr/>
            </p:nvSpPr>
            <p:spPr bwMode="auto">
              <a:xfrm>
                <a:off x="6118" y="1672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3" name="Freeform 204"/>
              <p:cNvSpPr/>
              <p:nvPr/>
            </p:nvSpPr>
            <p:spPr bwMode="auto">
              <a:xfrm>
                <a:off x="6120" y="1674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244" name="Group 406"/>
            <p:cNvGrpSpPr/>
            <p:nvPr/>
          </p:nvGrpSpPr>
          <p:grpSpPr bwMode="auto">
            <a:xfrm>
              <a:off x="8959850" y="2649538"/>
              <a:ext cx="2593975" cy="2765425"/>
              <a:chOff x="5644" y="1669"/>
              <a:chExt cx="1634" cy="1742"/>
            </a:xfrm>
            <a:grpFill/>
          </p:grpSpPr>
          <p:sp>
            <p:nvSpPr>
              <p:cNvPr id="245" name="Freeform 206"/>
              <p:cNvSpPr/>
              <p:nvPr/>
            </p:nvSpPr>
            <p:spPr bwMode="auto">
              <a:xfrm>
                <a:off x="6116" y="1676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6" name="Freeform 207"/>
              <p:cNvSpPr/>
              <p:nvPr/>
            </p:nvSpPr>
            <p:spPr bwMode="auto">
              <a:xfrm>
                <a:off x="6092" y="1703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7" name="Freeform 208"/>
              <p:cNvSpPr/>
              <p:nvPr/>
            </p:nvSpPr>
            <p:spPr bwMode="auto">
              <a:xfrm>
                <a:off x="6092" y="1700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8" name="Freeform 209"/>
              <p:cNvSpPr/>
              <p:nvPr/>
            </p:nvSpPr>
            <p:spPr bwMode="auto">
              <a:xfrm>
                <a:off x="6118" y="166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9" name="Freeform 210"/>
              <p:cNvSpPr/>
              <p:nvPr/>
            </p:nvSpPr>
            <p:spPr bwMode="auto">
              <a:xfrm>
                <a:off x="5644" y="1958"/>
                <a:ext cx="180" cy="98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0" name="Freeform 211"/>
              <p:cNvSpPr/>
              <p:nvPr/>
            </p:nvSpPr>
            <p:spPr bwMode="auto">
              <a:xfrm>
                <a:off x="5817" y="202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1" name="Freeform 212"/>
              <p:cNvSpPr/>
              <p:nvPr/>
            </p:nvSpPr>
            <p:spPr bwMode="auto">
              <a:xfrm>
                <a:off x="5817" y="2015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2" name="Freeform 213"/>
              <p:cNvSpPr/>
              <p:nvPr/>
            </p:nvSpPr>
            <p:spPr bwMode="auto">
              <a:xfrm>
                <a:off x="5810" y="20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3" name="Freeform 214"/>
              <p:cNvSpPr/>
              <p:nvPr/>
            </p:nvSpPr>
            <p:spPr bwMode="auto">
              <a:xfrm>
                <a:off x="5810" y="2051"/>
                <a:ext cx="4" cy="7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4" name="Freeform 215"/>
              <p:cNvSpPr/>
              <p:nvPr/>
            </p:nvSpPr>
            <p:spPr bwMode="auto">
              <a:xfrm>
                <a:off x="5819" y="2025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5" name="Freeform 216"/>
              <p:cNvSpPr/>
              <p:nvPr/>
            </p:nvSpPr>
            <p:spPr bwMode="auto">
              <a:xfrm>
                <a:off x="5810" y="2053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6" name="Freeform 217"/>
              <p:cNvSpPr/>
              <p:nvPr/>
            </p:nvSpPr>
            <p:spPr bwMode="auto">
              <a:xfrm>
                <a:off x="7237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7" name="Freeform 218"/>
              <p:cNvSpPr/>
              <p:nvPr/>
            </p:nvSpPr>
            <p:spPr bwMode="auto">
              <a:xfrm>
                <a:off x="5758" y="203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8" name="Freeform 219"/>
              <p:cNvSpPr/>
              <p:nvPr/>
            </p:nvSpPr>
            <p:spPr bwMode="auto">
              <a:xfrm>
                <a:off x="5731" y="1977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9" name="Freeform 220"/>
              <p:cNvSpPr/>
              <p:nvPr/>
            </p:nvSpPr>
            <p:spPr bwMode="auto">
              <a:xfrm>
                <a:off x="5822" y="202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0" name="Freeform 221"/>
              <p:cNvSpPr/>
              <p:nvPr/>
            </p:nvSpPr>
            <p:spPr bwMode="auto">
              <a:xfrm>
                <a:off x="5731" y="202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1" name="Freeform 222"/>
              <p:cNvSpPr/>
              <p:nvPr/>
            </p:nvSpPr>
            <p:spPr bwMode="auto">
              <a:xfrm>
                <a:off x="7278" y="200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2" name="Freeform 223"/>
              <p:cNvSpPr/>
              <p:nvPr/>
            </p:nvSpPr>
            <p:spPr bwMode="auto">
              <a:xfrm>
                <a:off x="5741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3" name="Freeform 224"/>
              <p:cNvSpPr/>
              <p:nvPr/>
            </p:nvSpPr>
            <p:spPr bwMode="auto">
              <a:xfrm>
                <a:off x="5822" y="2013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4" name="Freeform 225"/>
              <p:cNvSpPr/>
              <p:nvPr/>
            </p:nvSpPr>
            <p:spPr bwMode="auto">
              <a:xfrm>
                <a:off x="6348" y="3295"/>
                <a:ext cx="7" cy="10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5" name="Freeform 226"/>
              <p:cNvSpPr/>
              <p:nvPr/>
            </p:nvSpPr>
            <p:spPr bwMode="auto">
              <a:xfrm>
                <a:off x="6623" y="33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6" name="Freeform 227"/>
              <p:cNvSpPr/>
              <p:nvPr/>
            </p:nvSpPr>
            <p:spPr bwMode="auto">
              <a:xfrm>
                <a:off x="6348" y="32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7" name="Rectangle 228"/>
              <p:cNvSpPr>
                <a:spLocks noChangeArrowheads="1"/>
              </p:cNvSpPr>
              <p:nvPr/>
            </p:nvSpPr>
            <p:spPr bwMode="auto">
              <a:xfrm>
                <a:off x="6355" y="3305"/>
                <a:ext cx="5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8" name="Freeform 229"/>
              <p:cNvSpPr/>
              <p:nvPr/>
            </p:nvSpPr>
            <p:spPr bwMode="auto">
              <a:xfrm>
                <a:off x="6350" y="3170"/>
                <a:ext cx="3" cy="11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9" name="Freeform 230"/>
              <p:cNvSpPr/>
              <p:nvPr/>
            </p:nvSpPr>
            <p:spPr bwMode="auto">
              <a:xfrm>
                <a:off x="6350" y="3293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0" name="Freeform 231"/>
              <p:cNvSpPr/>
              <p:nvPr/>
            </p:nvSpPr>
            <p:spPr bwMode="auto">
              <a:xfrm>
                <a:off x="6348" y="3167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1" name="Freeform 232"/>
              <p:cNvSpPr/>
              <p:nvPr/>
            </p:nvSpPr>
            <p:spPr bwMode="auto">
              <a:xfrm>
                <a:off x="6381" y="3331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2" name="Freeform 233"/>
              <p:cNvSpPr/>
              <p:nvPr/>
            </p:nvSpPr>
            <p:spPr bwMode="auto">
              <a:xfrm>
                <a:off x="6519" y="33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3" name="Freeform 234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4" name="Freeform 235"/>
              <p:cNvSpPr/>
              <p:nvPr/>
            </p:nvSpPr>
            <p:spPr bwMode="auto">
              <a:xfrm>
                <a:off x="6348" y="317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5" name="Freeform 236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6" name="Freeform 237"/>
              <p:cNvSpPr/>
              <p:nvPr/>
            </p:nvSpPr>
            <p:spPr bwMode="auto">
              <a:xfrm>
                <a:off x="6362" y="3319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7" name="Oval 238"/>
              <p:cNvSpPr>
                <a:spLocks noChangeArrowheads="1"/>
              </p:cNvSpPr>
              <p:nvPr/>
            </p:nvSpPr>
            <p:spPr bwMode="auto">
              <a:xfrm>
                <a:off x="6192" y="197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8" name="Freeform 239"/>
              <p:cNvSpPr/>
              <p:nvPr/>
            </p:nvSpPr>
            <p:spPr bwMode="auto">
              <a:xfrm>
                <a:off x="6550" y="316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9" name="Freeform 240"/>
              <p:cNvSpPr/>
              <p:nvPr/>
            </p:nvSpPr>
            <p:spPr bwMode="auto">
              <a:xfrm>
                <a:off x="6609" y="31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0" name="Freeform 241"/>
              <p:cNvSpPr/>
              <p:nvPr/>
            </p:nvSpPr>
            <p:spPr bwMode="auto">
              <a:xfrm>
                <a:off x="6585" y="3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1" name="Freeform 242"/>
              <p:cNvSpPr/>
              <p:nvPr/>
            </p:nvSpPr>
            <p:spPr bwMode="auto">
              <a:xfrm>
                <a:off x="6329" y="3020"/>
                <a:ext cx="446" cy="178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2" name="Freeform 243"/>
              <p:cNvSpPr/>
              <p:nvPr/>
            </p:nvSpPr>
            <p:spPr bwMode="auto">
              <a:xfrm>
                <a:off x="6642" y="3122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0" y="0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3" name="Freeform 244"/>
              <p:cNvSpPr/>
              <p:nvPr/>
            </p:nvSpPr>
            <p:spPr bwMode="auto">
              <a:xfrm>
                <a:off x="6614" y="313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4" name="Freeform 245"/>
              <p:cNvSpPr/>
              <p:nvPr/>
            </p:nvSpPr>
            <p:spPr bwMode="auto">
              <a:xfrm>
                <a:off x="6616" y="31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5" name="Freeform 246"/>
              <p:cNvSpPr/>
              <p:nvPr/>
            </p:nvSpPr>
            <p:spPr bwMode="auto">
              <a:xfrm>
                <a:off x="6355" y="3174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6" name="Freeform 247"/>
              <p:cNvSpPr/>
              <p:nvPr/>
            </p:nvSpPr>
            <p:spPr bwMode="auto">
              <a:xfrm>
                <a:off x="6614" y="314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7" name="Freeform 248"/>
              <p:cNvSpPr/>
              <p:nvPr/>
            </p:nvSpPr>
            <p:spPr bwMode="auto">
              <a:xfrm>
                <a:off x="6365" y="318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8" name="Freeform 249"/>
              <p:cNvSpPr/>
              <p:nvPr/>
            </p:nvSpPr>
            <p:spPr bwMode="auto">
              <a:xfrm>
                <a:off x="6386" y="319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9" name="Freeform 250"/>
              <p:cNvSpPr/>
              <p:nvPr/>
            </p:nvSpPr>
            <p:spPr bwMode="auto">
              <a:xfrm>
                <a:off x="6367" y="3181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0" name="Freeform 251"/>
              <p:cNvSpPr/>
              <p:nvPr/>
            </p:nvSpPr>
            <p:spPr bwMode="auto">
              <a:xfrm>
                <a:off x="6516" y="3378"/>
                <a:ext cx="5" cy="10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1" name="Freeform 252"/>
              <p:cNvSpPr/>
              <p:nvPr/>
            </p:nvSpPr>
            <p:spPr bwMode="auto">
              <a:xfrm>
                <a:off x="6398" y="319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2" name="Freeform 253"/>
              <p:cNvSpPr/>
              <p:nvPr/>
            </p:nvSpPr>
            <p:spPr bwMode="auto">
              <a:xfrm>
                <a:off x="6583" y="33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3" name="Freeform 254"/>
              <p:cNvSpPr>
                <a:spLocks noEditPoints="1"/>
              </p:cNvSpPr>
              <p:nvPr/>
            </p:nvSpPr>
            <p:spPr bwMode="auto">
              <a:xfrm>
                <a:off x="6519" y="3305"/>
                <a:ext cx="171" cy="106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4" name="Freeform 255"/>
              <p:cNvSpPr/>
              <p:nvPr/>
            </p:nvSpPr>
            <p:spPr bwMode="auto">
              <a:xfrm>
                <a:off x="6649" y="3359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5" name="Freeform 256"/>
              <p:cNvSpPr/>
              <p:nvPr/>
            </p:nvSpPr>
            <p:spPr bwMode="auto">
              <a:xfrm>
                <a:off x="6538" y="34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6" name="Freeform 257"/>
              <p:cNvSpPr/>
              <p:nvPr/>
            </p:nvSpPr>
            <p:spPr bwMode="auto">
              <a:xfrm>
                <a:off x="6633" y="33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7" name="Oval 258"/>
              <p:cNvSpPr>
                <a:spLocks noChangeArrowheads="1"/>
              </p:cNvSpPr>
              <p:nvPr/>
            </p:nvSpPr>
            <p:spPr bwMode="auto">
              <a:xfrm>
                <a:off x="6184" y="19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8" name="Freeform 259"/>
              <p:cNvSpPr/>
              <p:nvPr/>
            </p:nvSpPr>
            <p:spPr bwMode="auto">
              <a:xfrm>
                <a:off x="6187" y="19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9" name="Freeform 260"/>
              <p:cNvSpPr/>
              <p:nvPr/>
            </p:nvSpPr>
            <p:spPr bwMode="auto">
              <a:xfrm>
                <a:off x="6545" y="31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0" name="Freeform 261"/>
              <p:cNvSpPr/>
              <p:nvPr/>
            </p:nvSpPr>
            <p:spPr bwMode="auto">
              <a:xfrm>
                <a:off x="6552" y="333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1" name="Freeform 262"/>
              <p:cNvSpPr/>
              <p:nvPr/>
            </p:nvSpPr>
            <p:spPr bwMode="auto">
              <a:xfrm>
                <a:off x="6621" y="331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2" name="Freeform 263"/>
              <p:cNvSpPr/>
              <p:nvPr/>
            </p:nvSpPr>
            <p:spPr bwMode="auto">
              <a:xfrm>
                <a:off x="6524" y="339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3" name="Rectangle 264"/>
              <p:cNvSpPr>
                <a:spLocks noChangeArrowheads="1"/>
              </p:cNvSpPr>
              <p:nvPr/>
            </p:nvSpPr>
            <p:spPr bwMode="auto">
              <a:xfrm>
                <a:off x="6652" y="3293"/>
                <a:ext cx="1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4" name="Freeform 265"/>
              <p:cNvSpPr/>
              <p:nvPr/>
            </p:nvSpPr>
            <p:spPr bwMode="auto">
              <a:xfrm>
                <a:off x="6528" y="335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5" name="Freeform 266"/>
              <p:cNvSpPr/>
              <p:nvPr/>
            </p:nvSpPr>
            <p:spPr bwMode="auto">
              <a:xfrm>
                <a:off x="6531" y="3350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6" name="Freeform 267"/>
              <p:cNvSpPr/>
              <p:nvPr/>
            </p:nvSpPr>
            <p:spPr bwMode="auto">
              <a:xfrm>
                <a:off x="6521" y="338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7" name="Freeform 268"/>
              <p:cNvSpPr/>
              <p:nvPr/>
            </p:nvSpPr>
            <p:spPr bwMode="auto">
              <a:xfrm>
                <a:off x="6521" y="3395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8" name="Freeform 269"/>
              <p:cNvSpPr/>
              <p:nvPr/>
            </p:nvSpPr>
            <p:spPr bwMode="auto">
              <a:xfrm>
                <a:off x="6618" y="33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9" name="Freeform 270"/>
              <p:cNvSpPr/>
              <p:nvPr/>
            </p:nvSpPr>
            <p:spPr bwMode="auto">
              <a:xfrm>
                <a:off x="6189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0" name="Freeform 271"/>
              <p:cNvSpPr/>
              <p:nvPr/>
            </p:nvSpPr>
            <p:spPr bwMode="auto">
              <a:xfrm>
                <a:off x="6531" y="34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1" name="Freeform 272"/>
              <p:cNvSpPr/>
              <p:nvPr/>
            </p:nvSpPr>
            <p:spPr bwMode="auto">
              <a:xfrm>
                <a:off x="6894" y="2707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2" name="Freeform 273"/>
              <p:cNvSpPr/>
              <p:nvPr/>
            </p:nvSpPr>
            <p:spPr bwMode="auto">
              <a:xfrm>
                <a:off x="6519" y="3378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3" name="Freeform 274"/>
              <p:cNvSpPr/>
              <p:nvPr/>
            </p:nvSpPr>
            <p:spPr bwMode="auto">
              <a:xfrm>
                <a:off x="6645" y="33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4" name="Freeform 275"/>
              <p:cNvSpPr/>
              <p:nvPr/>
            </p:nvSpPr>
            <p:spPr bwMode="auto">
              <a:xfrm>
                <a:off x="6187" y="1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5" name="Freeform 276"/>
              <p:cNvSpPr/>
              <p:nvPr/>
            </p:nvSpPr>
            <p:spPr bwMode="auto">
              <a:xfrm>
                <a:off x="6642" y="3371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6" name="Freeform 277"/>
              <p:cNvSpPr/>
              <p:nvPr/>
            </p:nvSpPr>
            <p:spPr bwMode="auto">
              <a:xfrm>
                <a:off x="6645" y="33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7" name="Freeform 278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8" name="Freeform 279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9" name="Freeform 280"/>
              <p:cNvSpPr/>
              <p:nvPr/>
            </p:nvSpPr>
            <p:spPr bwMode="auto">
              <a:xfrm>
                <a:off x="6647" y="338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0" name="Freeform 281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1" name="Freeform 282"/>
              <p:cNvSpPr/>
              <p:nvPr/>
            </p:nvSpPr>
            <p:spPr bwMode="auto">
              <a:xfrm>
                <a:off x="6557" y="2025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2" name="Freeform 283"/>
              <p:cNvSpPr/>
              <p:nvPr/>
            </p:nvSpPr>
            <p:spPr bwMode="auto">
              <a:xfrm>
                <a:off x="6286" y="170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5 w 5"/>
                  <a:gd name="T3" fmla="*/ 0 h 5"/>
                  <a:gd name="T4" fmla="*/ 0 w 5"/>
                  <a:gd name="T5" fmla="*/ 3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3" name="Freeform 284"/>
              <p:cNvSpPr/>
              <p:nvPr/>
            </p:nvSpPr>
            <p:spPr bwMode="auto">
              <a:xfrm>
                <a:off x="6732" y="1705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4" name="Freeform 285"/>
              <p:cNvSpPr/>
              <p:nvPr/>
            </p:nvSpPr>
            <p:spPr bwMode="auto">
              <a:xfrm>
                <a:off x="6161" y="2072"/>
                <a:ext cx="2" cy="24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5" name="Freeform 286"/>
              <p:cNvSpPr>
                <a:spLocks noEditPoints="1"/>
              </p:cNvSpPr>
              <p:nvPr/>
            </p:nvSpPr>
            <p:spPr bwMode="auto">
              <a:xfrm>
                <a:off x="6144" y="1918"/>
                <a:ext cx="85" cy="102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6" name="Freeform 287"/>
              <p:cNvSpPr/>
              <p:nvPr/>
            </p:nvSpPr>
            <p:spPr bwMode="auto">
              <a:xfrm>
                <a:off x="6199" y="2068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7" name="Freeform 288"/>
              <p:cNvSpPr/>
              <p:nvPr/>
            </p:nvSpPr>
            <p:spPr bwMode="auto">
              <a:xfrm>
                <a:off x="6763" y="1710"/>
                <a:ext cx="5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8" name="Freeform 289"/>
              <p:cNvSpPr/>
              <p:nvPr/>
            </p:nvSpPr>
            <p:spPr bwMode="auto">
              <a:xfrm>
                <a:off x="6182" y="19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9" name="Freeform 290"/>
              <p:cNvSpPr/>
              <p:nvPr/>
            </p:nvSpPr>
            <p:spPr bwMode="auto">
              <a:xfrm>
                <a:off x="6917" y="1868"/>
                <a:ext cx="5" cy="5"/>
              </a:xfrm>
              <a:custGeom>
                <a:avLst/>
                <a:gdLst>
                  <a:gd name="T0" fmla="*/ 0 w 5"/>
                  <a:gd name="T1" fmla="*/ 3 h 5"/>
                  <a:gd name="T2" fmla="*/ 3 w 5"/>
                  <a:gd name="T3" fmla="*/ 5 h 5"/>
                  <a:gd name="T4" fmla="*/ 5 w 5"/>
                  <a:gd name="T5" fmla="*/ 0 h 5"/>
                  <a:gd name="T6" fmla="*/ 0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0" name="Freeform 291"/>
              <p:cNvSpPr/>
              <p:nvPr/>
            </p:nvSpPr>
            <p:spPr bwMode="auto">
              <a:xfrm>
                <a:off x="6614" y="265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1" name="Freeform 292"/>
              <p:cNvSpPr/>
              <p:nvPr/>
            </p:nvSpPr>
            <p:spPr bwMode="auto">
              <a:xfrm>
                <a:off x="6614" y="2670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2" name="Freeform 293"/>
              <p:cNvSpPr/>
              <p:nvPr/>
            </p:nvSpPr>
            <p:spPr bwMode="auto">
              <a:xfrm>
                <a:off x="6706" y="245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3" name="Freeform 294"/>
              <p:cNvSpPr/>
              <p:nvPr/>
            </p:nvSpPr>
            <p:spPr bwMode="auto">
              <a:xfrm>
                <a:off x="6818" y="239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4" name="Freeform 295"/>
              <p:cNvSpPr/>
              <p:nvPr/>
            </p:nvSpPr>
            <p:spPr bwMode="auto">
              <a:xfrm>
                <a:off x="6820" y="2326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5" name="Freeform 296"/>
              <p:cNvSpPr/>
              <p:nvPr/>
            </p:nvSpPr>
            <p:spPr bwMode="auto">
              <a:xfrm>
                <a:off x="6196" y="1968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6" name="Oval 297"/>
              <p:cNvSpPr>
                <a:spLocks noChangeArrowheads="1"/>
              </p:cNvSpPr>
              <p:nvPr/>
            </p:nvSpPr>
            <p:spPr bwMode="auto">
              <a:xfrm>
                <a:off x="6187" y="19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7" name="Oval 298"/>
              <p:cNvSpPr>
                <a:spLocks noChangeArrowheads="1"/>
              </p:cNvSpPr>
              <p:nvPr/>
            </p:nvSpPr>
            <p:spPr bwMode="auto">
              <a:xfrm>
                <a:off x="6189" y="19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8" name="Freeform 299"/>
              <p:cNvSpPr/>
              <p:nvPr/>
            </p:nvSpPr>
            <p:spPr bwMode="auto">
              <a:xfrm>
                <a:off x="6187" y="1966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9" name="Oval 300"/>
              <p:cNvSpPr>
                <a:spLocks noChangeArrowheads="1"/>
              </p:cNvSpPr>
              <p:nvPr/>
            </p:nvSpPr>
            <p:spPr bwMode="auto">
              <a:xfrm>
                <a:off x="6192" y="196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0" name="Freeform 301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1" name="Freeform 302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2" name="Oval 303"/>
              <p:cNvSpPr>
                <a:spLocks noChangeArrowheads="1"/>
              </p:cNvSpPr>
              <p:nvPr/>
            </p:nvSpPr>
            <p:spPr bwMode="auto">
              <a:xfrm>
                <a:off x="6182" y="196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3" name="Freeform 304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4" name="Freeform 305"/>
              <p:cNvSpPr/>
              <p:nvPr/>
            </p:nvSpPr>
            <p:spPr bwMode="auto">
              <a:xfrm>
                <a:off x="6187" y="19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5" name="Oval 306"/>
              <p:cNvSpPr>
                <a:spLocks noChangeArrowheads="1"/>
              </p:cNvSpPr>
              <p:nvPr/>
            </p:nvSpPr>
            <p:spPr bwMode="auto">
              <a:xfrm>
                <a:off x="6203" y="197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6" name="Freeform 307"/>
              <p:cNvSpPr/>
              <p:nvPr/>
            </p:nvSpPr>
            <p:spPr bwMode="auto">
              <a:xfrm>
                <a:off x="6611" y="270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7" name="Freeform 308"/>
              <p:cNvSpPr/>
              <p:nvPr/>
            </p:nvSpPr>
            <p:spPr bwMode="auto">
              <a:xfrm>
                <a:off x="6184" y="196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8" name="Freeform 309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9" name="Freeform 310"/>
              <p:cNvSpPr/>
              <p:nvPr/>
            </p:nvSpPr>
            <p:spPr bwMode="auto">
              <a:xfrm>
                <a:off x="6599" y="271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0" name="Freeform 311"/>
              <p:cNvSpPr/>
              <p:nvPr/>
            </p:nvSpPr>
            <p:spPr bwMode="auto">
              <a:xfrm>
                <a:off x="6441" y="2470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1" name="Freeform 312"/>
              <p:cNvSpPr/>
              <p:nvPr/>
            </p:nvSpPr>
            <p:spPr bwMode="auto">
              <a:xfrm>
                <a:off x="6424" y="2470"/>
                <a:ext cx="9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2" name="Freeform 313"/>
              <p:cNvSpPr/>
              <p:nvPr/>
            </p:nvSpPr>
            <p:spPr bwMode="auto">
              <a:xfrm>
                <a:off x="6452" y="247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3" name="Freeform 314"/>
              <p:cNvSpPr/>
              <p:nvPr/>
            </p:nvSpPr>
            <p:spPr bwMode="auto">
              <a:xfrm>
                <a:off x="6450" y="247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4" name="Freeform 315"/>
              <p:cNvSpPr/>
              <p:nvPr/>
            </p:nvSpPr>
            <p:spPr bwMode="auto">
              <a:xfrm>
                <a:off x="6450" y="2537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5" name="Freeform 316"/>
              <p:cNvSpPr/>
              <p:nvPr/>
            </p:nvSpPr>
            <p:spPr bwMode="auto">
              <a:xfrm>
                <a:off x="6455" y="253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6" name="Freeform 317"/>
              <p:cNvSpPr/>
              <p:nvPr/>
            </p:nvSpPr>
            <p:spPr bwMode="auto">
              <a:xfrm>
                <a:off x="6457" y="2537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7" name="Freeform 318"/>
              <p:cNvSpPr/>
              <p:nvPr/>
            </p:nvSpPr>
            <p:spPr bwMode="auto">
              <a:xfrm>
                <a:off x="6443" y="247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8" name="Freeform 319"/>
              <p:cNvSpPr/>
              <p:nvPr/>
            </p:nvSpPr>
            <p:spPr bwMode="auto">
              <a:xfrm>
                <a:off x="6334" y="3127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9" name="Freeform 320"/>
              <p:cNvSpPr/>
              <p:nvPr/>
            </p:nvSpPr>
            <p:spPr bwMode="auto">
              <a:xfrm>
                <a:off x="6336" y="31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0" name="Freeform 321"/>
              <p:cNvSpPr/>
              <p:nvPr/>
            </p:nvSpPr>
            <p:spPr bwMode="auto">
              <a:xfrm>
                <a:off x="6521" y="308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1" name="Freeform 322"/>
              <p:cNvSpPr/>
              <p:nvPr/>
            </p:nvSpPr>
            <p:spPr bwMode="auto">
              <a:xfrm>
                <a:off x="6645" y="3053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2" name="Freeform 323"/>
              <p:cNvSpPr/>
              <p:nvPr/>
            </p:nvSpPr>
            <p:spPr bwMode="auto">
              <a:xfrm>
                <a:off x="6604" y="3080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3" name="Freeform 324"/>
              <p:cNvSpPr/>
              <p:nvPr/>
            </p:nvSpPr>
            <p:spPr bwMode="auto">
              <a:xfrm>
                <a:off x="6602" y="273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4" name="Freeform 325"/>
              <p:cNvSpPr/>
              <p:nvPr/>
            </p:nvSpPr>
            <p:spPr bwMode="auto">
              <a:xfrm>
                <a:off x="6469" y="3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5" name="Freeform 326"/>
              <p:cNvSpPr/>
              <p:nvPr/>
            </p:nvSpPr>
            <p:spPr bwMode="auto">
              <a:xfrm>
                <a:off x="6265" y="2238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6" name="Freeform 327"/>
              <p:cNvSpPr/>
              <p:nvPr/>
            </p:nvSpPr>
            <p:spPr bwMode="auto">
              <a:xfrm>
                <a:off x="6455" y="253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7" name="Freeform 328"/>
              <p:cNvSpPr/>
              <p:nvPr/>
            </p:nvSpPr>
            <p:spPr bwMode="auto">
              <a:xfrm>
                <a:off x="6597" y="2734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8" name="Freeform 329"/>
              <p:cNvSpPr/>
              <p:nvPr/>
            </p:nvSpPr>
            <p:spPr bwMode="auto">
              <a:xfrm>
                <a:off x="6607" y="27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9" name="Freeform 330"/>
              <p:cNvSpPr/>
              <p:nvPr/>
            </p:nvSpPr>
            <p:spPr bwMode="auto">
              <a:xfrm>
                <a:off x="6597" y="2726"/>
                <a:ext cx="12" cy="5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0" name="Freeform 331"/>
              <p:cNvSpPr/>
              <p:nvPr/>
            </p:nvSpPr>
            <p:spPr bwMode="auto">
              <a:xfrm>
                <a:off x="6452" y="2700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1" name="Freeform 332"/>
              <p:cNvSpPr/>
              <p:nvPr/>
            </p:nvSpPr>
            <p:spPr bwMode="auto">
              <a:xfrm>
                <a:off x="6445" y="2556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2" name="Freeform 333"/>
              <p:cNvSpPr/>
              <p:nvPr/>
            </p:nvSpPr>
            <p:spPr bwMode="auto">
              <a:xfrm>
                <a:off x="6448" y="25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3" name="Freeform 334"/>
              <p:cNvSpPr/>
              <p:nvPr/>
            </p:nvSpPr>
            <p:spPr bwMode="auto">
              <a:xfrm>
                <a:off x="6469" y="2719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4" name="Freeform 335"/>
              <p:cNvSpPr/>
              <p:nvPr/>
            </p:nvSpPr>
            <p:spPr bwMode="auto">
              <a:xfrm>
                <a:off x="6452" y="254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5" name="Rectangle 336"/>
              <p:cNvSpPr>
                <a:spLocks noChangeArrowheads="1"/>
              </p:cNvSpPr>
              <p:nvPr/>
            </p:nvSpPr>
            <p:spPr bwMode="auto">
              <a:xfrm>
                <a:off x="6452" y="2655"/>
                <a:ext cx="3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6" name="Freeform 337"/>
              <p:cNvSpPr/>
              <p:nvPr/>
            </p:nvSpPr>
            <p:spPr bwMode="auto">
              <a:xfrm>
                <a:off x="6448" y="256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7" name="Freeform 338"/>
              <p:cNvSpPr/>
              <p:nvPr/>
            </p:nvSpPr>
            <p:spPr bwMode="auto">
              <a:xfrm>
                <a:off x="6192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8" name="Freeform 339"/>
              <p:cNvSpPr/>
              <p:nvPr/>
            </p:nvSpPr>
            <p:spPr bwMode="auto">
              <a:xfrm>
                <a:off x="6531" y="24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9" name="Freeform 340"/>
              <p:cNvSpPr/>
              <p:nvPr/>
            </p:nvSpPr>
            <p:spPr bwMode="auto">
              <a:xfrm>
                <a:off x="6388" y="3264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0" name="Freeform 341"/>
              <p:cNvSpPr/>
              <p:nvPr/>
            </p:nvSpPr>
            <p:spPr bwMode="auto">
              <a:xfrm>
                <a:off x="6353" y="3094"/>
                <a:ext cx="446" cy="18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1" name="Freeform 342"/>
              <p:cNvSpPr/>
              <p:nvPr/>
            </p:nvSpPr>
            <p:spPr bwMode="auto">
              <a:xfrm>
                <a:off x="6365" y="321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2" name="Freeform 343"/>
              <p:cNvSpPr/>
              <p:nvPr/>
            </p:nvSpPr>
            <p:spPr bwMode="auto">
              <a:xfrm>
                <a:off x="6889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3" name="Freeform 344"/>
              <p:cNvSpPr/>
              <p:nvPr/>
            </p:nvSpPr>
            <p:spPr bwMode="auto">
              <a:xfrm>
                <a:off x="6360" y="32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4" name="Freeform 345"/>
              <p:cNvSpPr/>
              <p:nvPr/>
            </p:nvSpPr>
            <p:spPr bwMode="auto">
              <a:xfrm>
                <a:off x="6609" y="32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5" name="Freeform 346"/>
              <p:cNvSpPr/>
              <p:nvPr/>
            </p:nvSpPr>
            <p:spPr bwMode="auto">
              <a:xfrm>
                <a:off x="6531" y="24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6" name="Freeform 347"/>
              <p:cNvSpPr/>
              <p:nvPr/>
            </p:nvSpPr>
            <p:spPr bwMode="auto">
              <a:xfrm>
                <a:off x="6960" y="279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7" name="Freeform 348"/>
              <p:cNvSpPr/>
              <p:nvPr/>
            </p:nvSpPr>
            <p:spPr bwMode="auto">
              <a:xfrm>
                <a:off x="6524" y="246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8" name="Freeform 349"/>
              <p:cNvSpPr/>
              <p:nvPr/>
            </p:nvSpPr>
            <p:spPr bwMode="auto">
              <a:xfrm>
                <a:off x="6569" y="320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9" name="Freeform 350"/>
              <p:cNvSpPr/>
              <p:nvPr/>
            </p:nvSpPr>
            <p:spPr bwMode="auto">
              <a:xfrm>
                <a:off x="6512" y="248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0" name="Freeform 351"/>
              <p:cNvSpPr/>
              <p:nvPr/>
            </p:nvSpPr>
            <p:spPr bwMode="auto">
              <a:xfrm>
                <a:off x="6460" y="2473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1" name="Freeform 352"/>
              <p:cNvSpPr/>
              <p:nvPr/>
            </p:nvSpPr>
            <p:spPr bwMode="auto">
              <a:xfrm>
                <a:off x="6462" y="247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2" name="Freeform 353"/>
              <p:cNvSpPr/>
              <p:nvPr/>
            </p:nvSpPr>
            <p:spPr bwMode="auto">
              <a:xfrm>
                <a:off x="6524" y="2475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3" name="Freeform 354"/>
              <p:cNvSpPr/>
              <p:nvPr/>
            </p:nvSpPr>
            <p:spPr bwMode="auto">
              <a:xfrm>
                <a:off x="6386" y="326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4" name="Freeform 355"/>
              <p:cNvSpPr/>
              <p:nvPr/>
            </p:nvSpPr>
            <p:spPr bwMode="auto">
              <a:xfrm>
                <a:off x="6407" y="3272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5" name="Freeform 356"/>
              <p:cNvSpPr/>
              <p:nvPr/>
            </p:nvSpPr>
            <p:spPr bwMode="auto">
              <a:xfrm>
                <a:off x="6374" y="3257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6" name="Freeform 357"/>
              <p:cNvSpPr/>
              <p:nvPr/>
            </p:nvSpPr>
            <p:spPr bwMode="auto">
              <a:xfrm>
                <a:off x="6417" y="327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7" name="Freeform 358"/>
              <p:cNvSpPr/>
              <p:nvPr/>
            </p:nvSpPr>
            <p:spPr bwMode="auto">
              <a:xfrm>
                <a:off x="6054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8" name="Freeform 359"/>
              <p:cNvSpPr/>
              <p:nvPr/>
            </p:nvSpPr>
            <p:spPr bwMode="auto">
              <a:xfrm>
                <a:off x="6369" y="3250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9" name="Freeform 360"/>
              <p:cNvSpPr/>
              <p:nvPr/>
            </p:nvSpPr>
            <p:spPr bwMode="auto">
              <a:xfrm>
                <a:off x="6573" y="325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0" name="Freeform 361"/>
              <p:cNvSpPr/>
              <p:nvPr/>
            </p:nvSpPr>
            <p:spPr bwMode="auto">
              <a:xfrm>
                <a:off x="6640" y="322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1" name="Freeform 362"/>
              <p:cNvSpPr/>
              <p:nvPr/>
            </p:nvSpPr>
            <p:spPr bwMode="auto">
              <a:xfrm>
                <a:off x="6640" y="32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2" name="Freeform 363"/>
              <p:cNvSpPr/>
              <p:nvPr/>
            </p:nvSpPr>
            <p:spPr bwMode="auto">
              <a:xfrm>
                <a:off x="6633" y="32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3" name="Freeform 364"/>
              <p:cNvSpPr/>
              <p:nvPr/>
            </p:nvSpPr>
            <p:spPr bwMode="auto">
              <a:xfrm>
                <a:off x="6365" y="3314"/>
                <a:ext cx="4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4" name="Freeform 365"/>
              <p:cNvSpPr/>
              <p:nvPr/>
            </p:nvSpPr>
            <p:spPr bwMode="auto">
              <a:xfrm>
                <a:off x="6640" y="3231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5" name="Freeform 366"/>
              <p:cNvSpPr/>
              <p:nvPr/>
            </p:nvSpPr>
            <p:spPr bwMode="auto">
              <a:xfrm>
                <a:off x="6490" y="321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6" name="Freeform 367"/>
              <p:cNvSpPr/>
              <p:nvPr/>
            </p:nvSpPr>
            <p:spPr bwMode="auto">
              <a:xfrm>
                <a:off x="6666" y="320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7" name="Rectangle 368"/>
              <p:cNvSpPr>
                <a:spLocks noChangeArrowheads="1"/>
              </p:cNvSpPr>
              <p:nvPr/>
            </p:nvSpPr>
            <p:spPr bwMode="auto">
              <a:xfrm>
                <a:off x="6943" y="2776"/>
                <a:ext cx="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8" name="Oval 369"/>
              <p:cNvSpPr>
                <a:spLocks noChangeArrowheads="1"/>
              </p:cNvSpPr>
              <p:nvPr/>
            </p:nvSpPr>
            <p:spPr bwMode="auto">
              <a:xfrm>
                <a:off x="6047" y="225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9" name="Freeform 370"/>
              <p:cNvSpPr/>
              <p:nvPr/>
            </p:nvSpPr>
            <p:spPr bwMode="auto">
              <a:xfrm>
                <a:off x="6882" y="27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0" name="Freeform 371"/>
              <p:cNvSpPr/>
              <p:nvPr/>
            </p:nvSpPr>
            <p:spPr bwMode="auto">
              <a:xfrm>
                <a:off x="6894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1" name="Freeform 372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2" name="Freeform 373"/>
              <p:cNvSpPr/>
              <p:nvPr/>
            </p:nvSpPr>
            <p:spPr bwMode="auto">
              <a:xfrm>
                <a:off x="6879" y="2710"/>
                <a:ext cx="162" cy="130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3" name="Freeform 374"/>
              <p:cNvSpPr/>
              <p:nvPr/>
            </p:nvSpPr>
            <p:spPr bwMode="auto">
              <a:xfrm>
                <a:off x="6047" y="225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4" name="Freeform 375"/>
              <p:cNvSpPr/>
              <p:nvPr/>
            </p:nvSpPr>
            <p:spPr bwMode="auto">
              <a:xfrm>
                <a:off x="6882" y="2736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5" name="Freeform 376"/>
              <p:cNvSpPr/>
              <p:nvPr/>
            </p:nvSpPr>
            <p:spPr bwMode="auto">
              <a:xfrm>
                <a:off x="6891" y="271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6" name="Freeform 377"/>
              <p:cNvSpPr/>
              <p:nvPr/>
            </p:nvSpPr>
            <p:spPr bwMode="auto">
              <a:xfrm>
                <a:off x="6047" y="2252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7" name="Freeform 378"/>
              <p:cNvSpPr/>
              <p:nvPr/>
            </p:nvSpPr>
            <p:spPr bwMode="auto">
              <a:xfrm>
                <a:off x="6047" y="22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8" name="Freeform 379"/>
              <p:cNvSpPr/>
              <p:nvPr/>
            </p:nvSpPr>
            <p:spPr bwMode="auto">
              <a:xfrm>
                <a:off x="6882" y="274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9" name="Freeform 380"/>
              <p:cNvSpPr/>
              <p:nvPr/>
            </p:nvSpPr>
            <p:spPr bwMode="auto">
              <a:xfrm>
                <a:off x="6884" y="274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0" name="Oval 381"/>
              <p:cNvSpPr>
                <a:spLocks noChangeArrowheads="1"/>
              </p:cNvSpPr>
              <p:nvPr/>
            </p:nvSpPr>
            <p:spPr bwMode="auto">
              <a:xfrm>
                <a:off x="6531" y="247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1" name="Freeform 382"/>
              <p:cNvSpPr/>
              <p:nvPr/>
            </p:nvSpPr>
            <p:spPr bwMode="auto">
              <a:xfrm>
                <a:off x="6879" y="2741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2" name="Freeform 383"/>
              <p:cNvSpPr/>
              <p:nvPr/>
            </p:nvSpPr>
            <p:spPr bwMode="auto">
              <a:xfrm>
                <a:off x="6967" y="27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3" name="Freeform 384"/>
              <p:cNvSpPr/>
              <p:nvPr/>
            </p:nvSpPr>
            <p:spPr bwMode="auto">
              <a:xfrm>
                <a:off x="6960" y="27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4" name="Freeform 385"/>
              <p:cNvSpPr/>
              <p:nvPr/>
            </p:nvSpPr>
            <p:spPr bwMode="auto">
              <a:xfrm>
                <a:off x="6967" y="27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5" name="Freeform 386"/>
              <p:cNvSpPr/>
              <p:nvPr/>
            </p:nvSpPr>
            <p:spPr bwMode="auto">
              <a:xfrm>
                <a:off x="6979" y="2790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6" name="Freeform 387"/>
              <p:cNvSpPr/>
              <p:nvPr/>
            </p:nvSpPr>
            <p:spPr bwMode="auto">
              <a:xfrm>
                <a:off x="6528" y="2478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7" name="Freeform 388"/>
              <p:cNvSpPr/>
              <p:nvPr/>
            </p:nvSpPr>
            <p:spPr bwMode="auto">
              <a:xfrm>
                <a:off x="6526" y="28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8" name="Freeform 389"/>
              <p:cNvSpPr/>
              <p:nvPr/>
            </p:nvSpPr>
            <p:spPr bwMode="auto">
              <a:xfrm>
                <a:off x="6955" y="27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9" name="Freeform 390"/>
              <p:cNvSpPr/>
              <p:nvPr/>
            </p:nvSpPr>
            <p:spPr bwMode="auto">
              <a:xfrm>
                <a:off x="6047" y="22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0" name="Rectangle 391"/>
              <p:cNvSpPr>
                <a:spLocks noChangeArrowheads="1"/>
              </p:cNvSpPr>
              <p:nvPr/>
            </p:nvSpPr>
            <p:spPr bwMode="auto">
              <a:xfrm>
                <a:off x="6047" y="225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1" name="Freeform 392"/>
              <p:cNvSpPr/>
              <p:nvPr/>
            </p:nvSpPr>
            <p:spPr bwMode="auto">
              <a:xfrm>
                <a:off x="6946" y="272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2" name="Freeform 393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3" name="Freeform 394"/>
              <p:cNvSpPr/>
              <p:nvPr/>
            </p:nvSpPr>
            <p:spPr bwMode="auto">
              <a:xfrm>
                <a:off x="6922" y="27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4" name="Freeform 395"/>
              <p:cNvSpPr/>
              <p:nvPr/>
            </p:nvSpPr>
            <p:spPr bwMode="auto">
              <a:xfrm>
                <a:off x="6277" y="2686"/>
                <a:ext cx="21" cy="14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5" name="Freeform 396"/>
              <p:cNvSpPr/>
              <p:nvPr/>
            </p:nvSpPr>
            <p:spPr bwMode="auto">
              <a:xfrm>
                <a:off x="6073" y="2527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6" name="Freeform 397"/>
              <p:cNvSpPr/>
              <p:nvPr/>
            </p:nvSpPr>
            <p:spPr bwMode="auto">
              <a:xfrm>
                <a:off x="6059" y="2345"/>
                <a:ext cx="7" cy="5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7" name="Freeform 398"/>
              <p:cNvSpPr/>
              <p:nvPr/>
            </p:nvSpPr>
            <p:spPr bwMode="auto">
              <a:xfrm>
                <a:off x="6116" y="2558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8" name="Freeform 399"/>
              <p:cNvSpPr/>
              <p:nvPr/>
            </p:nvSpPr>
            <p:spPr bwMode="auto">
              <a:xfrm>
                <a:off x="6040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9" name="Freeform 400"/>
              <p:cNvSpPr/>
              <p:nvPr/>
            </p:nvSpPr>
            <p:spPr bwMode="auto">
              <a:xfrm>
                <a:off x="6040" y="2286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0" name="Freeform 401"/>
              <p:cNvSpPr/>
              <p:nvPr/>
            </p:nvSpPr>
            <p:spPr bwMode="auto">
              <a:xfrm>
                <a:off x="6052" y="2340"/>
                <a:ext cx="4" cy="10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1" name="Freeform 402"/>
              <p:cNvSpPr/>
              <p:nvPr/>
            </p:nvSpPr>
            <p:spPr bwMode="auto">
              <a:xfrm>
                <a:off x="6040" y="2278"/>
                <a:ext cx="9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2" name="Freeform 403"/>
              <p:cNvSpPr/>
              <p:nvPr/>
            </p:nvSpPr>
            <p:spPr bwMode="auto">
              <a:xfrm>
                <a:off x="6045" y="228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3" name="Freeform 404"/>
              <p:cNvSpPr/>
              <p:nvPr/>
            </p:nvSpPr>
            <p:spPr bwMode="auto">
              <a:xfrm>
                <a:off x="6322" y="273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4" name="Freeform 405"/>
              <p:cNvSpPr/>
              <p:nvPr/>
            </p:nvSpPr>
            <p:spPr bwMode="auto">
              <a:xfrm>
                <a:off x="6222" y="2636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sp>
          <p:nvSpPr>
            <p:cNvPr id="445" name="Freeform 407"/>
            <p:cNvSpPr/>
            <p:nvPr/>
          </p:nvSpPr>
          <p:spPr bwMode="auto">
            <a:xfrm>
              <a:off x="10033000" y="4324350"/>
              <a:ext cx="6350" cy="7938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6" name="Freeform 408"/>
            <p:cNvSpPr/>
            <p:nvPr/>
          </p:nvSpPr>
          <p:spPr bwMode="auto">
            <a:xfrm>
              <a:off x="10013950" y="4297363"/>
              <a:ext cx="19050" cy="26988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7" name="Freeform 409"/>
            <p:cNvSpPr/>
            <p:nvPr/>
          </p:nvSpPr>
          <p:spPr bwMode="auto">
            <a:xfrm>
              <a:off x="10148888" y="5287963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8" name="Freeform 410"/>
            <p:cNvSpPr/>
            <p:nvPr/>
          </p:nvSpPr>
          <p:spPr bwMode="auto">
            <a:xfrm>
              <a:off x="9882188" y="38877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9" name="Freeform 411"/>
            <p:cNvSpPr/>
            <p:nvPr/>
          </p:nvSpPr>
          <p:spPr bwMode="auto">
            <a:xfrm>
              <a:off x="10514013" y="525303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0" name="Freeform 412"/>
            <p:cNvSpPr/>
            <p:nvPr/>
          </p:nvSpPr>
          <p:spPr bwMode="auto">
            <a:xfrm>
              <a:off x="10280650" y="52228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1" name="Freeform 413"/>
            <p:cNvSpPr/>
            <p:nvPr/>
          </p:nvSpPr>
          <p:spPr bwMode="auto">
            <a:xfrm>
              <a:off x="10401300" y="5216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2" name="Freeform 414"/>
            <p:cNvSpPr/>
            <p:nvPr/>
          </p:nvSpPr>
          <p:spPr bwMode="auto">
            <a:xfrm>
              <a:off x="9756775" y="3429000"/>
              <a:ext cx="4762" cy="14288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3" name="Freeform 415"/>
            <p:cNvSpPr/>
            <p:nvPr/>
          </p:nvSpPr>
          <p:spPr bwMode="auto">
            <a:xfrm>
              <a:off x="10171113" y="529113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4" name="Freeform 416"/>
            <p:cNvSpPr/>
            <p:nvPr/>
          </p:nvSpPr>
          <p:spPr bwMode="auto">
            <a:xfrm>
              <a:off x="10461625" y="5276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5" name="Freeform 417"/>
            <p:cNvSpPr/>
            <p:nvPr/>
          </p:nvSpPr>
          <p:spPr bwMode="auto">
            <a:xfrm>
              <a:off x="10502900" y="52689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6" name="Freeform 418"/>
            <p:cNvSpPr/>
            <p:nvPr/>
          </p:nvSpPr>
          <p:spPr bwMode="auto">
            <a:xfrm>
              <a:off x="9817100" y="3135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7" name="Freeform 419"/>
            <p:cNvSpPr/>
            <p:nvPr/>
          </p:nvSpPr>
          <p:spPr bwMode="auto">
            <a:xfrm>
              <a:off x="10104438" y="51863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8" name="Freeform 420"/>
            <p:cNvSpPr/>
            <p:nvPr/>
          </p:nvSpPr>
          <p:spPr bwMode="auto">
            <a:xfrm>
              <a:off x="9874250" y="30718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9" name="Freeform 421"/>
            <p:cNvSpPr/>
            <p:nvPr/>
          </p:nvSpPr>
          <p:spPr bwMode="auto">
            <a:xfrm>
              <a:off x="9786938" y="30749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0" name="Rectangle 422"/>
            <p:cNvSpPr>
              <a:spLocks noChangeArrowheads="1"/>
            </p:cNvSpPr>
            <p:nvPr/>
          </p:nvSpPr>
          <p:spPr bwMode="auto">
            <a:xfrm>
              <a:off x="9813925" y="3135313"/>
              <a:ext cx="1587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1" name="Freeform 423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2" name="Freeform 424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3" name="Freeform 425"/>
            <p:cNvSpPr/>
            <p:nvPr/>
          </p:nvSpPr>
          <p:spPr bwMode="auto">
            <a:xfrm>
              <a:off x="9893300" y="4184650"/>
              <a:ext cx="11112" cy="11113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4" name="Freeform 426"/>
            <p:cNvSpPr/>
            <p:nvPr/>
          </p:nvSpPr>
          <p:spPr bwMode="auto">
            <a:xfrm>
              <a:off x="10017125" y="4764088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5" name="Freeform 427"/>
            <p:cNvSpPr/>
            <p:nvPr/>
          </p:nvSpPr>
          <p:spPr bwMode="auto">
            <a:xfrm>
              <a:off x="10028238" y="4752975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6" name="Freeform 428"/>
            <p:cNvSpPr/>
            <p:nvPr/>
          </p:nvSpPr>
          <p:spPr bwMode="auto">
            <a:xfrm>
              <a:off x="10013950" y="4752975"/>
              <a:ext cx="19050" cy="7938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7" name="Freeform 429"/>
            <p:cNvSpPr/>
            <p:nvPr/>
          </p:nvSpPr>
          <p:spPr bwMode="auto">
            <a:xfrm>
              <a:off x="10099675" y="4719638"/>
              <a:ext cx="7937" cy="1111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8" name="Freeform 430"/>
            <p:cNvSpPr/>
            <p:nvPr/>
          </p:nvSpPr>
          <p:spPr bwMode="auto">
            <a:xfrm>
              <a:off x="10110788" y="4745038"/>
              <a:ext cx="7937" cy="30163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9" name="Freeform 431"/>
            <p:cNvSpPr/>
            <p:nvPr/>
          </p:nvSpPr>
          <p:spPr bwMode="auto">
            <a:xfrm>
              <a:off x="10107613" y="4722813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0" name="Freeform 432"/>
            <p:cNvSpPr/>
            <p:nvPr/>
          </p:nvSpPr>
          <p:spPr bwMode="auto">
            <a:xfrm>
              <a:off x="10110788" y="4711700"/>
              <a:ext cx="12700" cy="22225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1" name="Freeform 433"/>
            <p:cNvSpPr/>
            <p:nvPr/>
          </p:nvSpPr>
          <p:spPr bwMode="auto">
            <a:xfrm>
              <a:off x="10025063" y="47529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2" name="Freeform 434"/>
            <p:cNvSpPr>
              <a:spLocks noEditPoints="1"/>
            </p:cNvSpPr>
            <p:nvPr/>
          </p:nvSpPr>
          <p:spPr bwMode="auto">
            <a:xfrm>
              <a:off x="10077450" y="5054600"/>
              <a:ext cx="681037" cy="258763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3" name="Freeform 435"/>
            <p:cNvSpPr/>
            <p:nvPr/>
          </p:nvSpPr>
          <p:spPr bwMode="auto">
            <a:xfrm>
              <a:off x="10025063" y="488156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4" name="Freeform 436"/>
            <p:cNvSpPr>
              <a:spLocks noEditPoints="1"/>
            </p:cNvSpPr>
            <p:nvPr/>
          </p:nvSpPr>
          <p:spPr bwMode="auto">
            <a:xfrm>
              <a:off x="9531350" y="2778125"/>
              <a:ext cx="1528762" cy="2152650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5" name="Freeform 437"/>
            <p:cNvSpPr/>
            <p:nvPr/>
          </p:nvSpPr>
          <p:spPr bwMode="auto">
            <a:xfrm>
              <a:off x="9994900" y="4794250"/>
              <a:ext cx="7937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6" name="Freeform 438"/>
            <p:cNvSpPr/>
            <p:nvPr/>
          </p:nvSpPr>
          <p:spPr bwMode="auto">
            <a:xfrm>
              <a:off x="10002838" y="4794250"/>
              <a:ext cx="6350" cy="79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7" name="Freeform 439"/>
            <p:cNvSpPr/>
            <p:nvPr/>
          </p:nvSpPr>
          <p:spPr bwMode="auto">
            <a:xfrm>
              <a:off x="10387013" y="44862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8" name="Freeform 440"/>
            <p:cNvSpPr/>
            <p:nvPr/>
          </p:nvSpPr>
          <p:spPr bwMode="auto">
            <a:xfrm>
              <a:off x="10431463" y="4527550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9" name="Freeform 441"/>
            <p:cNvSpPr/>
            <p:nvPr/>
          </p:nvSpPr>
          <p:spPr bwMode="auto">
            <a:xfrm>
              <a:off x="10055225" y="392906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0" name="Freeform 442"/>
            <p:cNvSpPr/>
            <p:nvPr/>
          </p:nvSpPr>
          <p:spPr bwMode="auto">
            <a:xfrm>
              <a:off x="10272713" y="4711700"/>
              <a:ext cx="476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1" name="Freeform 443"/>
            <p:cNvSpPr/>
            <p:nvPr/>
          </p:nvSpPr>
          <p:spPr bwMode="auto">
            <a:xfrm>
              <a:off x="10269538" y="4673600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2" name="Freeform 444"/>
            <p:cNvSpPr/>
            <p:nvPr/>
          </p:nvSpPr>
          <p:spPr bwMode="auto">
            <a:xfrm>
              <a:off x="10266363" y="466248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3" name="Freeform 445"/>
            <p:cNvSpPr/>
            <p:nvPr/>
          </p:nvSpPr>
          <p:spPr bwMode="auto">
            <a:xfrm>
              <a:off x="10261600" y="4708525"/>
              <a:ext cx="7937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4" name="Freeform 446"/>
            <p:cNvSpPr/>
            <p:nvPr/>
          </p:nvSpPr>
          <p:spPr bwMode="auto">
            <a:xfrm>
              <a:off x="10220325" y="4818063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5" name="Freeform 447"/>
            <p:cNvSpPr/>
            <p:nvPr/>
          </p:nvSpPr>
          <p:spPr bwMode="auto">
            <a:xfrm>
              <a:off x="10118725" y="4005263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6" name="Freeform 448"/>
            <p:cNvSpPr/>
            <p:nvPr/>
          </p:nvSpPr>
          <p:spPr bwMode="auto">
            <a:xfrm>
              <a:off x="10255250" y="4745038"/>
              <a:ext cx="635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7" name="Freeform 449"/>
            <p:cNvSpPr/>
            <p:nvPr/>
          </p:nvSpPr>
          <p:spPr bwMode="auto">
            <a:xfrm>
              <a:off x="10220325" y="4810125"/>
              <a:ext cx="11112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8" name="Freeform 450"/>
            <p:cNvSpPr/>
            <p:nvPr/>
          </p:nvSpPr>
          <p:spPr bwMode="auto">
            <a:xfrm>
              <a:off x="10261600" y="474186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9" name="Freeform 451"/>
            <p:cNvSpPr/>
            <p:nvPr/>
          </p:nvSpPr>
          <p:spPr bwMode="auto">
            <a:xfrm>
              <a:off x="10258425" y="4730750"/>
              <a:ext cx="7937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90" name="Freeform 452"/>
            <p:cNvSpPr/>
            <p:nvPr/>
          </p:nvSpPr>
          <p:spPr bwMode="auto">
            <a:xfrm>
              <a:off x="10258425" y="4738688"/>
              <a:ext cx="14287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491" name="组合 490"/>
          <p:cNvGrpSpPr/>
          <p:nvPr/>
        </p:nvGrpSpPr>
        <p:grpSpPr>
          <a:xfrm rot="0">
            <a:off x="4657090" y="3539490"/>
            <a:ext cx="6234430" cy="120015"/>
            <a:chOff x="2804139" y="4450981"/>
            <a:chExt cx="7078926" cy="223552"/>
          </a:xfrm>
        </p:grpSpPr>
        <p:sp>
          <p:nvSpPr>
            <p:cNvPr id="492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dirty="0">
                <a:ea typeface="汉仪丫丫体简" panose="02010604000101010101" pitchFamily="2" charset="-122"/>
              </a:endParaRPr>
            </a:p>
          </p:txBody>
        </p:sp>
        <p:sp>
          <p:nvSpPr>
            <p:cNvPr id="493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495" name="图片 4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49058" flipV="1">
            <a:off x="10863580" y="2096135"/>
            <a:ext cx="620395" cy="1516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内容占位符 2"/>
          <p:cNvSpPr txBox="1"/>
          <p:nvPr/>
        </p:nvSpPr>
        <p:spPr>
          <a:xfrm>
            <a:off x="258445" y="1122045"/>
            <a:ext cx="13143230" cy="512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3600" dirty="0" smtClean="0">
                <a:solidFill>
                  <a:schemeClr val="bg1"/>
                </a:solidFill>
              </a:rPr>
              <a:t>sum[]={1,2,9,6,8,10,11,3,6,10,10,10,4,6,8,8,7}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31" name="下箭头 30"/>
          <p:cNvSpPr/>
          <p:nvPr/>
        </p:nvSpPr>
        <p:spPr>
          <a:xfrm>
            <a:off x="6462508" y="1634545"/>
            <a:ext cx="557213" cy="74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104380" y="1728470"/>
            <a:ext cx="551624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F7808B"/>
                </a:solidFill>
              </a:rPr>
              <a:t>处理进位</a:t>
            </a:r>
            <a:endParaRPr lang="zh-CN" altLang="en-US" sz="3600" b="1" dirty="0" smtClean="0">
              <a:solidFill>
                <a:srgbClr val="F7808B"/>
              </a:solidFill>
            </a:endParaRPr>
          </a:p>
        </p:txBody>
      </p:sp>
      <p:sp>
        <p:nvSpPr>
          <p:cNvPr id="33" name="内容占位符 2"/>
          <p:cNvSpPr txBox="1"/>
          <p:nvPr/>
        </p:nvSpPr>
        <p:spPr>
          <a:xfrm>
            <a:off x="381000" y="2099945"/>
            <a:ext cx="13498195" cy="630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3600" dirty="0" smtClean="0">
                <a:solidFill>
                  <a:schemeClr val="bg1"/>
                </a:solidFill>
              </a:rPr>
              <a:t>sum[]={1,2,9,6,8,10,11,3,6,10,</a:t>
            </a:r>
            <a:r>
              <a:rPr lang="en-US" altLang="zh-CN" sz="3600" dirty="0" smtClean="0">
                <a:solidFill>
                  <a:srgbClr val="F7808B"/>
                </a:solidFill>
              </a:rPr>
              <a:t>11, 0,</a:t>
            </a:r>
            <a:r>
              <a:rPr lang="en-US" altLang="zh-CN" sz="3600" dirty="0" smtClean="0">
                <a:solidFill>
                  <a:schemeClr val="bg1"/>
                </a:solidFill>
              </a:rPr>
              <a:t>4,6,8,8,7}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3600" dirty="0" smtClean="0">
              <a:solidFill>
                <a:schemeClr val="bg1"/>
              </a:solidFill>
            </a:endParaRPr>
          </a:p>
        </p:txBody>
      </p:sp>
      <p:sp>
        <p:nvSpPr>
          <p:cNvPr id="34" name="内容占位符 2"/>
          <p:cNvSpPr txBox="1"/>
          <p:nvPr/>
        </p:nvSpPr>
        <p:spPr>
          <a:xfrm>
            <a:off x="381000" y="3185795"/>
            <a:ext cx="13255625" cy="699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3600" dirty="0" smtClean="0">
                <a:solidFill>
                  <a:schemeClr val="bg1"/>
                </a:solidFill>
              </a:rPr>
              <a:t>sum[]={1,2,9,6,8,10,11,3,6,</a:t>
            </a:r>
            <a:r>
              <a:rPr lang="en-US" altLang="zh-CN" sz="3600" dirty="0" smtClean="0">
                <a:solidFill>
                  <a:srgbClr val="F7808B"/>
                </a:solidFill>
              </a:rPr>
              <a:t>11, 1</a:t>
            </a:r>
            <a:r>
              <a:rPr lang="en-US" altLang="zh-CN" sz="3600" dirty="0" smtClean="0">
                <a:solidFill>
                  <a:schemeClr val="bg1"/>
                </a:solidFill>
              </a:rPr>
              <a:t>, 0,4,6,8,8,7}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3600" dirty="0" smtClean="0">
              <a:solidFill>
                <a:schemeClr val="bg1"/>
              </a:solidFill>
            </a:endParaRPr>
          </a:p>
        </p:txBody>
      </p:sp>
      <p:sp>
        <p:nvSpPr>
          <p:cNvPr id="35" name="内容占位符 2"/>
          <p:cNvSpPr txBox="1"/>
          <p:nvPr/>
        </p:nvSpPr>
        <p:spPr>
          <a:xfrm>
            <a:off x="462915" y="4119880"/>
            <a:ext cx="11856720" cy="904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3600" dirty="0" smtClean="0">
                <a:solidFill>
                  <a:schemeClr val="bg1"/>
                </a:solidFill>
              </a:rPr>
              <a:t>sum[]={1,2,9,6,8,10,11,3,</a:t>
            </a:r>
            <a:r>
              <a:rPr lang="en-US" altLang="zh-CN" sz="3600" dirty="0" smtClean="0">
                <a:solidFill>
                  <a:srgbClr val="F7808B"/>
                </a:solidFill>
              </a:rPr>
              <a:t>7, 1</a:t>
            </a:r>
            <a:r>
              <a:rPr lang="en-US" altLang="zh-CN" sz="3600" dirty="0" smtClean="0">
                <a:solidFill>
                  <a:schemeClr val="bg1"/>
                </a:solidFill>
              </a:rPr>
              <a:t>, 1, 0,4,6,8,8,7}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3600" dirty="0" smtClean="0">
              <a:solidFill>
                <a:schemeClr val="bg1"/>
              </a:solidFill>
            </a:endParaRPr>
          </a:p>
        </p:txBody>
      </p:sp>
      <p:sp>
        <p:nvSpPr>
          <p:cNvPr id="36" name="内容占位符 2"/>
          <p:cNvSpPr txBox="1"/>
          <p:nvPr/>
        </p:nvSpPr>
        <p:spPr>
          <a:xfrm>
            <a:off x="462915" y="4861560"/>
            <a:ext cx="11753850" cy="671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3600" dirty="0" smtClean="0">
                <a:solidFill>
                  <a:schemeClr val="bg1"/>
                </a:solidFill>
              </a:rPr>
              <a:t>sum[]={1,2,9,6,8,</a:t>
            </a:r>
            <a:r>
              <a:rPr lang="en-US" altLang="zh-CN" sz="3600" dirty="0" smtClean="0">
                <a:solidFill>
                  <a:srgbClr val="F7808B"/>
                </a:solidFill>
              </a:rPr>
              <a:t>11,  1</a:t>
            </a:r>
            <a:r>
              <a:rPr lang="en-US" altLang="zh-CN" sz="3600" dirty="0" smtClean="0">
                <a:solidFill>
                  <a:schemeClr val="bg1"/>
                </a:solidFill>
              </a:rPr>
              <a:t>,3,7, 1, 1, 0,4,6,8,8,7}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3600" dirty="0" smtClean="0">
              <a:solidFill>
                <a:schemeClr val="bg1"/>
              </a:solidFill>
            </a:endParaRPr>
          </a:p>
        </p:txBody>
      </p:sp>
      <p:sp>
        <p:nvSpPr>
          <p:cNvPr id="37" name="内容占位符 2"/>
          <p:cNvSpPr txBox="1"/>
          <p:nvPr/>
        </p:nvSpPr>
        <p:spPr>
          <a:xfrm>
            <a:off x="381000" y="5748655"/>
            <a:ext cx="11835765" cy="709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3600" dirty="0" smtClean="0">
                <a:solidFill>
                  <a:schemeClr val="bg1"/>
                </a:solidFill>
              </a:rPr>
              <a:t>sum[]={1,2,9,6,</a:t>
            </a:r>
            <a:r>
              <a:rPr lang="en-US" altLang="zh-CN" sz="3600" dirty="0" smtClean="0">
                <a:solidFill>
                  <a:srgbClr val="F7808B"/>
                </a:solidFill>
              </a:rPr>
              <a:t>9,  1, </a:t>
            </a:r>
            <a:r>
              <a:rPr lang="en-US" altLang="zh-CN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</a:rPr>
              <a:t>1,3,7, 1, 1, 0,4,6,8,8,7}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3600" dirty="0" smtClean="0">
              <a:solidFill>
                <a:schemeClr val="bg1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9653" y="233919"/>
            <a:ext cx="8961616" cy="504056"/>
            <a:chOff x="-34322" y="205344"/>
            <a:chExt cx="8961616" cy="504056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223521"/>
              <a:ext cx="8097520" cy="460375"/>
              <a:chOff x="829774" y="223521"/>
              <a:chExt cx="8097520" cy="460375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359229" y="223521"/>
                <a:ext cx="356806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1.2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大数加法 第三步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49" y="738711"/>
            <a:ext cx="11783061" cy="51174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3366" y="5856251"/>
            <a:ext cx="11007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7808B"/>
                </a:solidFill>
              </a:rPr>
              <a:t>注意如果</a:t>
            </a:r>
            <a:r>
              <a:rPr lang="en-US" altLang="zh-CN" sz="2400" b="1" dirty="0" smtClean="0">
                <a:solidFill>
                  <a:srgbClr val="F7808B"/>
                </a:solidFill>
              </a:rPr>
              <a:t>add</a:t>
            </a:r>
            <a:r>
              <a:rPr lang="zh-CN" altLang="en-US" sz="2400" b="1" dirty="0" smtClean="0">
                <a:solidFill>
                  <a:srgbClr val="F7808B"/>
                </a:solidFill>
              </a:rPr>
              <a:t>里面的操作数有负数，在输入数据和相加时都需要做一些特殊处理。</a:t>
            </a:r>
            <a:endParaRPr lang="zh-CN" altLang="en-US" sz="2400" b="1" dirty="0" smtClean="0">
              <a:solidFill>
                <a:srgbClr val="F7808B"/>
              </a:solidFill>
            </a:endParaRPr>
          </a:p>
          <a:p>
            <a:r>
              <a:rPr lang="zh-CN" altLang="en-US" sz="2400" b="1" dirty="0" smtClean="0">
                <a:solidFill>
                  <a:srgbClr val="F7808B"/>
                </a:solidFill>
              </a:rPr>
              <a:t>具体可参考：</a:t>
            </a:r>
            <a:r>
              <a:rPr lang="en-US" altLang="zh-CN" sz="2400" b="1" dirty="0" smtClean="0">
                <a:solidFill>
                  <a:srgbClr val="F7808B"/>
                </a:solidFill>
              </a:rPr>
              <a:t>http</a:t>
            </a:r>
            <a:r>
              <a:rPr lang="en-US" altLang="zh-CN" sz="2400" b="1" dirty="0">
                <a:solidFill>
                  <a:srgbClr val="F7808B"/>
                </a:solidFill>
              </a:rPr>
              <a:t>://blog.csdn.net/caseone2009/article/details/6733749</a:t>
            </a:r>
            <a:endParaRPr lang="en-US" altLang="zh-CN" sz="2400" b="1" dirty="0">
              <a:solidFill>
                <a:srgbClr val="F7808B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9653" y="233681"/>
            <a:ext cx="9917926" cy="504294"/>
            <a:chOff x="-34322" y="205106"/>
            <a:chExt cx="9917926" cy="504294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205106"/>
              <a:ext cx="9053830" cy="460375"/>
              <a:chOff x="829774" y="205106"/>
              <a:chExt cx="9053830" cy="460375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359229" y="205106"/>
                <a:ext cx="452437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1.2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大数加法 第三步 代码实现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1366576" y="2113507"/>
            <a:ext cx="10825424" cy="741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4400" dirty="0" smtClean="0">
                <a:solidFill>
                  <a:schemeClr val="tx1"/>
                </a:solidFill>
              </a:rPr>
              <a:t>sum[]={1,2,9,6,9,1,1,3,7,1,1,0,4,6,8,8,7}</a:t>
            </a:r>
            <a:endParaRPr lang="en-US" altLang="zh-CN" sz="4400" dirty="0" smtClean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4811191" y="2972452"/>
            <a:ext cx="557213" cy="74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43550" y="2994567"/>
            <a:ext cx="6200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F7808B"/>
                </a:solidFill>
              </a:rPr>
              <a:t>将该输出从高位开始倒序输出</a:t>
            </a:r>
            <a:endParaRPr lang="zh-CN" altLang="en-US" sz="3600" b="1" dirty="0" smtClean="0">
              <a:solidFill>
                <a:srgbClr val="F7808B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1366576" y="3837532"/>
            <a:ext cx="10825424" cy="741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zh-CN" altLang="en-US" sz="4400" dirty="0" smtClean="0">
                <a:solidFill>
                  <a:srgbClr val="F7808B"/>
                </a:solidFill>
              </a:rPr>
              <a:t>输出字符串：</a:t>
            </a:r>
            <a:r>
              <a:rPr lang="en-US" altLang="zh-CN" sz="4400" dirty="0" smtClean="0">
                <a:solidFill>
                  <a:srgbClr val="F7808B"/>
                </a:solidFill>
              </a:rPr>
              <a:t>12969113711046887</a:t>
            </a:r>
            <a:endParaRPr lang="en-US" altLang="zh-CN" sz="4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4400" dirty="0" smtClean="0">
              <a:solidFill>
                <a:srgbClr val="F7808B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9653" y="233919"/>
            <a:ext cx="8961616" cy="504056"/>
            <a:chOff x="-34322" y="205344"/>
            <a:chExt cx="8961616" cy="504056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223521"/>
              <a:ext cx="8097520" cy="460375"/>
              <a:chOff x="829774" y="223521"/>
              <a:chExt cx="8097520" cy="460375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359229" y="223521"/>
                <a:ext cx="356806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1.2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大数加法 第四步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865826">
            <a:off x="3114145" y="3392133"/>
            <a:ext cx="262563" cy="665161"/>
          </a:xfrm>
          <a:prstGeom prst="rect">
            <a:avLst/>
          </a:prstGeom>
        </p:spPr>
      </p:pic>
      <p:sp>
        <p:nvSpPr>
          <p:cNvPr id="35" name="Freeform 5"/>
          <p:cNvSpPr>
            <a:spLocks noEditPoints="1"/>
          </p:cNvSpPr>
          <p:nvPr/>
        </p:nvSpPr>
        <p:spPr bwMode="auto">
          <a:xfrm rot="6267547">
            <a:off x="2446801" y="2510545"/>
            <a:ext cx="420989" cy="633043"/>
          </a:xfrm>
          <a:custGeom>
            <a:avLst/>
            <a:gdLst>
              <a:gd name="T0" fmla="*/ 3 w 228"/>
              <a:gd name="T1" fmla="*/ 323 h 342"/>
              <a:gd name="T2" fmla="*/ 160 w 228"/>
              <a:gd name="T3" fmla="*/ 165 h 342"/>
              <a:gd name="T4" fmla="*/ 170 w 228"/>
              <a:gd name="T5" fmla="*/ 92 h 342"/>
              <a:gd name="T6" fmla="*/ 183 w 228"/>
              <a:gd name="T7" fmla="*/ 5 h 342"/>
              <a:gd name="T8" fmla="*/ 124 w 228"/>
              <a:gd name="T9" fmla="*/ 207 h 342"/>
              <a:gd name="T10" fmla="*/ 155 w 228"/>
              <a:gd name="T11" fmla="*/ 144 h 342"/>
              <a:gd name="T12" fmla="*/ 171 w 228"/>
              <a:gd name="T13" fmla="*/ 38 h 342"/>
              <a:gd name="T14" fmla="*/ 171 w 228"/>
              <a:gd name="T15" fmla="*/ 58 h 342"/>
              <a:gd name="T16" fmla="*/ 115 w 228"/>
              <a:gd name="T17" fmla="*/ 244 h 342"/>
              <a:gd name="T18" fmla="*/ 155 w 228"/>
              <a:gd name="T19" fmla="*/ 41 h 342"/>
              <a:gd name="T20" fmla="*/ 114 w 228"/>
              <a:gd name="T21" fmla="*/ 65 h 342"/>
              <a:gd name="T22" fmla="*/ 147 w 228"/>
              <a:gd name="T23" fmla="*/ 26 h 342"/>
              <a:gd name="T24" fmla="*/ 155 w 228"/>
              <a:gd name="T25" fmla="*/ 42 h 342"/>
              <a:gd name="T26" fmla="*/ 115 w 228"/>
              <a:gd name="T27" fmla="*/ 62 h 342"/>
              <a:gd name="T28" fmla="*/ 144 w 228"/>
              <a:gd name="T29" fmla="*/ 52 h 342"/>
              <a:gd name="T30" fmla="*/ 222 w 228"/>
              <a:gd name="T31" fmla="*/ 47 h 342"/>
              <a:gd name="T32" fmla="*/ 215 w 228"/>
              <a:gd name="T33" fmla="*/ 41 h 342"/>
              <a:gd name="T34" fmla="*/ 189 w 228"/>
              <a:gd name="T35" fmla="*/ 39 h 342"/>
              <a:gd name="T36" fmla="*/ 180 w 228"/>
              <a:gd name="T37" fmla="*/ 26 h 342"/>
              <a:gd name="T38" fmla="*/ 223 w 228"/>
              <a:gd name="T39" fmla="*/ 52 h 342"/>
              <a:gd name="T40" fmla="*/ 198 w 228"/>
              <a:gd name="T41" fmla="*/ 28 h 342"/>
              <a:gd name="T42" fmla="*/ 193 w 228"/>
              <a:gd name="T43" fmla="*/ 19 h 342"/>
              <a:gd name="T44" fmla="*/ 164 w 228"/>
              <a:gd name="T45" fmla="*/ 6 h 342"/>
              <a:gd name="T46" fmla="*/ 163 w 228"/>
              <a:gd name="T47" fmla="*/ 8 h 342"/>
              <a:gd name="T48" fmla="*/ 134 w 228"/>
              <a:gd name="T49" fmla="*/ 49 h 342"/>
              <a:gd name="T50" fmla="*/ 144 w 228"/>
              <a:gd name="T51" fmla="*/ 34 h 342"/>
              <a:gd name="T52" fmla="*/ 115 w 228"/>
              <a:gd name="T53" fmla="*/ 63 h 342"/>
              <a:gd name="T54" fmla="*/ 155 w 228"/>
              <a:gd name="T55" fmla="*/ 43 h 342"/>
              <a:gd name="T56" fmla="*/ 131 w 228"/>
              <a:gd name="T57" fmla="*/ 64 h 342"/>
              <a:gd name="T58" fmla="*/ 168 w 228"/>
              <a:gd name="T59" fmla="*/ 18 h 342"/>
              <a:gd name="T60" fmla="*/ 164 w 228"/>
              <a:gd name="T61" fmla="*/ 120 h 342"/>
              <a:gd name="T62" fmla="*/ 132 w 228"/>
              <a:gd name="T63" fmla="*/ 194 h 342"/>
              <a:gd name="T64" fmla="*/ 147 w 228"/>
              <a:gd name="T65" fmla="*/ 164 h 342"/>
              <a:gd name="T66" fmla="*/ 6 w 228"/>
              <a:gd name="T67" fmla="*/ 323 h 342"/>
              <a:gd name="T68" fmla="*/ 98 w 228"/>
              <a:gd name="T69" fmla="*/ 274 h 342"/>
              <a:gd name="T70" fmla="*/ 152 w 228"/>
              <a:gd name="T71" fmla="*/ 185 h 342"/>
              <a:gd name="T72" fmla="*/ 105 w 228"/>
              <a:gd name="T73" fmla="*/ 258 h 342"/>
              <a:gd name="T74" fmla="*/ 170 w 228"/>
              <a:gd name="T75" fmla="*/ 121 h 342"/>
              <a:gd name="T76" fmla="*/ 188 w 228"/>
              <a:gd name="T77" fmla="*/ 37 h 342"/>
              <a:gd name="T78" fmla="*/ 183 w 228"/>
              <a:gd name="T79" fmla="*/ 25 h 342"/>
              <a:gd name="T80" fmla="*/ 197 w 228"/>
              <a:gd name="T81" fmla="*/ 27 h 342"/>
              <a:gd name="T82" fmla="*/ 163 w 228"/>
              <a:gd name="T83" fmla="*/ 8 h 342"/>
              <a:gd name="T84" fmla="*/ 118 w 228"/>
              <a:gd name="T85" fmla="*/ 64 h 342"/>
              <a:gd name="T86" fmla="*/ 130 w 228"/>
              <a:gd name="T87" fmla="*/ 67 h 342"/>
              <a:gd name="T88" fmla="*/ 154 w 228"/>
              <a:gd name="T89" fmla="*/ 32 h 342"/>
              <a:gd name="T90" fmla="*/ 161 w 228"/>
              <a:gd name="T91" fmla="*/ 24 h 342"/>
              <a:gd name="T92" fmla="*/ 166 w 228"/>
              <a:gd name="T93" fmla="*/ 10 h 342"/>
              <a:gd name="T94" fmla="*/ 172 w 228"/>
              <a:gd name="T95" fmla="*/ 14 h 342"/>
              <a:gd name="T96" fmla="*/ 112 w 228"/>
              <a:gd name="T97" fmla="*/ 227 h 342"/>
              <a:gd name="T98" fmla="*/ 23 w 228"/>
              <a:gd name="T99" fmla="*/ 321 h 342"/>
              <a:gd name="T100" fmla="*/ 57 w 228"/>
              <a:gd name="T101" fmla="*/ 313 h 342"/>
              <a:gd name="T102" fmla="*/ 110 w 228"/>
              <a:gd name="T103" fmla="*/ 251 h 342"/>
              <a:gd name="T104" fmla="*/ 70 w 228"/>
              <a:gd name="T105" fmla="*/ 302 h 342"/>
              <a:gd name="T106" fmla="*/ 164 w 228"/>
              <a:gd name="T107" fmla="*/ 127 h 342"/>
              <a:gd name="T108" fmla="*/ 172 w 228"/>
              <a:gd name="T109" fmla="*/ 99 h 342"/>
              <a:gd name="T110" fmla="*/ 173 w 228"/>
              <a:gd name="T111" fmla="*/ 26 h 342"/>
              <a:gd name="T112" fmla="*/ 175 w 228"/>
              <a:gd name="T113" fmla="*/ 78 h 342"/>
              <a:gd name="T114" fmla="*/ 177 w 228"/>
              <a:gd name="T115" fmla="*/ 41 h 342"/>
              <a:gd name="T116" fmla="*/ 203 w 228"/>
              <a:gd name="T117" fmla="*/ 37 h 342"/>
              <a:gd name="T118" fmla="*/ 207 w 228"/>
              <a:gd name="T119" fmla="*/ 41 h 342"/>
              <a:gd name="T120" fmla="*/ 220 w 228"/>
              <a:gd name="T121" fmla="*/ 53 h 342"/>
              <a:gd name="T122" fmla="*/ 216 w 228"/>
              <a:gd name="T123" fmla="*/ 59 h 342"/>
              <a:gd name="T124" fmla="*/ 198 w 228"/>
              <a:gd name="T125" fmla="*/ 4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8" h="342">
                <a:moveTo>
                  <a:pt x="160" y="169"/>
                </a:moveTo>
                <a:cubicBezTo>
                  <a:pt x="160" y="169"/>
                  <a:pt x="161" y="168"/>
                  <a:pt x="160" y="169"/>
                </a:cubicBezTo>
                <a:close/>
                <a:moveTo>
                  <a:pt x="162" y="162"/>
                </a:moveTo>
                <a:cubicBezTo>
                  <a:pt x="162" y="162"/>
                  <a:pt x="163" y="162"/>
                  <a:pt x="162" y="162"/>
                </a:cubicBezTo>
                <a:close/>
                <a:moveTo>
                  <a:pt x="159" y="170"/>
                </a:moveTo>
                <a:cubicBezTo>
                  <a:pt x="161" y="168"/>
                  <a:pt x="158" y="172"/>
                  <a:pt x="159" y="170"/>
                </a:cubicBezTo>
                <a:close/>
                <a:moveTo>
                  <a:pt x="172" y="110"/>
                </a:moveTo>
                <a:cubicBezTo>
                  <a:pt x="172" y="110"/>
                  <a:pt x="173" y="110"/>
                  <a:pt x="172" y="110"/>
                </a:cubicBezTo>
                <a:close/>
                <a:moveTo>
                  <a:pt x="165" y="154"/>
                </a:moveTo>
                <a:cubicBezTo>
                  <a:pt x="167" y="153"/>
                  <a:pt x="165" y="154"/>
                  <a:pt x="165" y="154"/>
                </a:cubicBezTo>
                <a:close/>
                <a:moveTo>
                  <a:pt x="174" y="126"/>
                </a:moveTo>
                <a:cubicBezTo>
                  <a:pt x="174" y="126"/>
                  <a:pt x="175" y="124"/>
                  <a:pt x="175" y="124"/>
                </a:cubicBezTo>
                <a:cubicBezTo>
                  <a:pt x="174" y="124"/>
                  <a:pt x="173" y="126"/>
                  <a:pt x="174" y="126"/>
                </a:cubicBezTo>
                <a:close/>
                <a:moveTo>
                  <a:pt x="3" y="323"/>
                </a:moveTo>
                <a:cubicBezTo>
                  <a:pt x="3" y="323"/>
                  <a:pt x="6" y="322"/>
                  <a:pt x="6" y="322"/>
                </a:cubicBezTo>
                <a:cubicBezTo>
                  <a:pt x="5" y="322"/>
                  <a:pt x="4" y="323"/>
                  <a:pt x="4" y="322"/>
                </a:cubicBezTo>
                <a:cubicBezTo>
                  <a:pt x="4" y="322"/>
                  <a:pt x="4" y="322"/>
                  <a:pt x="4" y="322"/>
                </a:cubicBezTo>
                <a:cubicBezTo>
                  <a:pt x="4" y="321"/>
                  <a:pt x="1" y="322"/>
                  <a:pt x="3" y="323"/>
                </a:cubicBezTo>
                <a:close/>
                <a:moveTo>
                  <a:pt x="20" y="318"/>
                </a:moveTo>
                <a:cubicBezTo>
                  <a:pt x="20" y="318"/>
                  <a:pt x="21" y="318"/>
                  <a:pt x="20" y="318"/>
                </a:cubicBezTo>
                <a:close/>
                <a:moveTo>
                  <a:pt x="39" y="309"/>
                </a:moveTo>
                <a:cubicBezTo>
                  <a:pt x="39" y="309"/>
                  <a:pt x="39" y="306"/>
                  <a:pt x="39" y="309"/>
                </a:cubicBezTo>
                <a:close/>
                <a:moveTo>
                  <a:pt x="18" y="319"/>
                </a:moveTo>
                <a:cubicBezTo>
                  <a:pt x="17" y="319"/>
                  <a:pt x="17" y="319"/>
                  <a:pt x="16" y="319"/>
                </a:cubicBezTo>
                <a:cubicBezTo>
                  <a:pt x="17" y="320"/>
                  <a:pt x="18" y="320"/>
                  <a:pt x="18" y="319"/>
                </a:cubicBezTo>
                <a:close/>
                <a:moveTo>
                  <a:pt x="160" y="165"/>
                </a:moveTo>
                <a:cubicBezTo>
                  <a:pt x="160" y="165"/>
                  <a:pt x="156" y="173"/>
                  <a:pt x="157" y="172"/>
                </a:cubicBezTo>
                <a:cubicBezTo>
                  <a:pt x="158" y="172"/>
                  <a:pt x="160" y="165"/>
                  <a:pt x="160" y="165"/>
                </a:cubicBezTo>
                <a:close/>
                <a:moveTo>
                  <a:pt x="157" y="176"/>
                </a:moveTo>
                <a:cubicBezTo>
                  <a:pt x="157" y="175"/>
                  <a:pt x="157" y="175"/>
                  <a:pt x="158" y="174"/>
                </a:cubicBezTo>
                <a:cubicBezTo>
                  <a:pt x="158" y="173"/>
                  <a:pt x="159" y="172"/>
                  <a:pt x="159" y="172"/>
                </a:cubicBezTo>
                <a:cubicBezTo>
                  <a:pt x="159" y="172"/>
                  <a:pt x="156" y="174"/>
                  <a:pt x="157" y="176"/>
                </a:cubicBezTo>
                <a:close/>
                <a:moveTo>
                  <a:pt x="179" y="65"/>
                </a:moveTo>
                <a:cubicBezTo>
                  <a:pt x="180" y="65"/>
                  <a:pt x="178" y="65"/>
                  <a:pt x="179" y="65"/>
                </a:cubicBezTo>
                <a:close/>
                <a:moveTo>
                  <a:pt x="168" y="106"/>
                </a:moveTo>
                <a:cubicBezTo>
                  <a:pt x="168" y="106"/>
                  <a:pt x="168" y="106"/>
                  <a:pt x="168" y="106"/>
                </a:cubicBezTo>
                <a:cubicBezTo>
                  <a:pt x="167" y="106"/>
                  <a:pt x="168" y="106"/>
                  <a:pt x="168" y="106"/>
                </a:cubicBezTo>
                <a:close/>
                <a:moveTo>
                  <a:pt x="123" y="210"/>
                </a:moveTo>
                <a:cubicBezTo>
                  <a:pt x="123" y="209"/>
                  <a:pt x="123" y="209"/>
                  <a:pt x="123" y="209"/>
                </a:cubicBezTo>
                <a:cubicBezTo>
                  <a:pt x="123" y="210"/>
                  <a:pt x="122" y="210"/>
                  <a:pt x="122" y="211"/>
                </a:cubicBezTo>
                <a:cubicBezTo>
                  <a:pt x="123" y="210"/>
                  <a:pt x="123" y="209"/>
                  <a:pt x="123" y="210"/>
                </a:cubicBezTo>
                <a:close/>
                <a:moveTo>
                  <a:pt x="170" y="92"/>
                </a:moveTo>
                <a:cubicBezTo>
                  <a:pt x="170" y="92"/>
                  <a:pt x="171" y="91"/>
                  <a:pt x="172" y="89"/>
                </a:cubicBezTo>
                <a:cubicBezTo>
                  <a:pt x="172" y="88"/>
                  <a:pt x="172" y="88"/>
                  <a:pt x="172" y="87"/>
                </a:cubicBezTo>
                <a:cubicBezTo>
                  <a:pt x="171" y="87"/>
                  <a:pt x="170" y="92"/>
                  <a:pt x="170" y="92"/>
                </a:cubicBezTo>
                <a:close/>
                <a:moveTo>
                  <a:pt x="129" y="199"/>
                </a:moveTo>
                <a:cubicBezTo>
                  <a:pt x="128" y="199"/>
                  <a:pt x="128" y="200"/>
                  <a:pt x="127" y="201"/>
                </a:cubicBezTo>
                <a:cubicBezTo>
                  <a:pt x="128" y="200"/>
                  <a:pt x="128" y="199"/>
                  <a:pt x="129" y="199"/>
                </a:cubicBezTo>
                <a:close/>
                <a:moveTo>
                  <a:pt x="174" y="120"/>
                </a:moveTo>
                <a:cubicBezTo>
                  <a:pt x="175" y="120"/>
                  <a:pt x="174" y="120"/>
                  <a:pt x="174" y="120"/>
                </a:cubicBezTo>
                <a:close/>
                <a:moveTo>
                  <a:pt x="183" y="5"/>
                </a:moveTo>
                <a:cubicBezTo>
                  <a:pt x="182" y="5"/>
                  <a:pt x="182" y="4"/>
                  <a:pt x="183" y="5"/>
                </a:cubicBezTo>
                <a:close/>
                <a:moveTo>
                  <a:pt x="183" y="5"/>
                </a:move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lose/>
                <a:moveTo>
                  <a:pt x="172" y="112"/>
                </a:moveTo>
                <a:cubicBezTo>
                  <a:pt x="172" y="112"/>
                  <a:pt x="171" y="112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2" y="112"/>
                  <a:pt x="172" y="111"/>
                  <a:pt x="172" y="112"/>
                </a:cubicBezTo>
                <a:close/>
                <a:moveTo>
                  <a:pt x="177" y="82"/>
                </a:moveTo>
                <a:cubicBezTo>
                  <a:pt x="177" y="83"/>
                  <a:pt x="177" y="84"/>
                  <a:pt x="177" y="85"/>
                </a:cubicBezTo>
                <a:cubicBezTo>
                  <a:pt x="177" y="85"/>
                  <a:pt x="177" y="85"/>
                  <a:pt x="177" y="85"/>
                </a:cubicBezTo>
                <a:cubicBezTo>
                  <a:pt x="177" y="84"/>
                  <a:pt x="177" y="83"/>
                  <a:pt x="177" y="82"/>
                </a:cubicBezTo>
                <a:close/>
                <a:moveTo>
                  <a:pt x="177" y="111"/>
                </a:moveTo>
                <a:cubicBezTo>
                  <a:pt x="177" y="112"/>
                  <a:pt x="177" y="110"/>
                  <a:pt x="177" y="109"/>
                </a:cubicBezTo>
                <a:cubicBezTo>
                  <a:pt x="176" y="110"/>
                  <a:pt x="177" y="111"/>
                  <a:pt x="177" y="111"/>
                </a:cubicBezTo>
                <a:close/>
                <a:moveTo>
                  <a:pt x="124" y="207"/>
                </a:moveTo>
                <a:cubicBezTo>
                  <a:pt x="125" y="206"/>
                  <a:pt x="126" y="203"/>
                  <a:pt x="127" y="201"/>
                </a:cubicBezTo>
                <a:cubicBezTo>
                  <a:pt x="127" y="202"/>
                  <a:pt x="125" y="204"/>
                  <a:pt x="124" y="207"/>
                </a:cubicBezTo>
                <a:close/>
                <a:moveTo>
                  <a:pt x="134" y="213"/>
                </a:moveTo>
                <a:cubicBezTo>
                  <a:pt x="135" y="212"/>
                  <a:pt x="135" y="212"/>
                  <a:pt x="135" y="211"/>
                </a:cubicBezTo>
                <a:cubicBezTo>
                  <a:pt x="135" y="212"/>
                  <a:pt x="134" y="212"/>
                  <a:pt x="134" y="213"/>
                </a:cubicBezTo>
                <a:close/>
                <a:moveTo>
                  <a:pt x="105" y="259"/>
                </a:moveTo>
                <a:cubicBezTo>
                  <a:pt x="104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lose/>
                <a:moveTo>
                  <a:pt x="130" y="199"/>
                </a:moveTo>
                <a:cubicBezTo>
                  <a:pt x="130" y="198"/>
                  <a:pt x="131" y="197"/>
                  <a:pt x="131" y="196"/>
                </a:cubicBezTo>
                <a:cubicBezTo>
                  <a:pt x="131" y="196"/>
                  <a:pt x="128" y="198"/>
                  <a:pt x="130" y="199"/>
                </a:cubicBezTo>
                <a:close/>
                <a:moveTo>
                  <a:pt x="156" y="134"/>
                </a:moveTo>
                <a:cubicBezTo>
                  <a:pt x="154" y="136"/>
                  <a:pt x="158" y="132"/>
                  <a:pt x="156" y="134"/>
                </a:cubicBezTo>
                <a:close/>
                <a:moveTo>
                  <a:pt x="155" y="144"/>
                </a:moveTo>
                <a:cubicBezTo>
                  <a:pt x="154" y="143"/>
                  <a:pt x="156" y="144"/>
                  <a:pt x="155" y="144"/>
                </a:cubicBezTo>
                <a:close/>
                <a:moveTo>
                  <a:pt x="154" y="137"/>
                </a:moveTo>
                <a:cubicBezTo>
                  <a:pt x="154" y="137"/>
                  <a:pt x="155" y="137"/>
                  <a:pt x="154" y="137"/>
                </a:cubicBezTo>
                <a:cubicBezTo>
                  <a:pt x="154" y="137"/>
                  <a:pt x="154" y="137"/>
                  <a:pt x="154" y="137"/>
                </a:cubicBezTo>
                <a:close/>
                <a:moveTo>
                  <a:pt x="157" y="138"/>
                </a:moveTo>
                <a:cubicBezTo>
                  <a:pt x="157" y="137"/>
                  <a:pt x="157" y="137"/>
                  <a:pt x="157" y="136"/>
                </a:cubicBezTo>
                <a:cubicBezTo>
                  <a:pt x="157" y="136"/>
                  <a:pt x="156" y="137"/>
                  <a:pt x="157" y="138"/>
                </a:cubicBezTo>
                <a:close/>
                <a:moveTo>
                  <a:pt x="139" y="183"/>
                </a:moveTo>
                <a:cubicBezTo>
                  <a:pt x="138" y="182"/>
                  <a:pt x="140" y="183"/>
                  <a:pt x="139" y="183"/>
                </a:cubicBezTo>
                <a:close/>
                <a:moveTo>
                  <a:pt x="153" y="147"/>
                </a:moveTo>
                <a:cubicBezTo>
                  <a:pt x="154" y="147"/>
                  <a:pt x="154" y="147"/>
                  <a:pt x="153" y="147"/>
                </a:cubicBezTo>
                <a:close/>
                <a:moveTo>
                  <a:pt x="165" y="91"/>
                </a:moveTo>
                <a:cubicBezTo>
                  <a:pt x="165" y="91"/>
                  <a:pt x="164" y="93"/>
                  <a:pt x="165" y="91"/>
                </a:cubicBezTo>
                <a:close/>
                <a:moveTo>
                  <a:pt x="172" y="44"/>
                </a:moveTo>
                <a:cubicBezTo>
                  <a:pt x="174" y="44"/>
                  <a:pt x="171" y="38"/>
                  <a:pt x="171" y="38"/>
                </a:cubicBezTo>
                <a:cubicBezTo>
                  <a:pt x="171" y="38"/>
                  <a:pt x="171" y="44"/>
                  <a:pt x="172" y="44"/>
                </a:cubicBezTo>
                <a:close/>
                <a:moveTo>
                  <a:pt x="113" y="247"/>
                </a:moveTo>
                <a:cubicBezTo>
                  <a:pt x="113" y="247"/>
                  <a:pt x="113" y="244"/>
                  <a:pt x="113" y="247"/>
                </a:cubicBezTo>
                <a:close/>
                <a:moveTo>
                  <a:pt x="161" y="122"/>
                </a:moveTo>
                <a:cubicBezTo>
                  <a:pt x="160" y="122"/>
                  <a:pt x="162" y="122"/>
                  <a:pt x="161" y="122"/>
                </a:cubicBezTo>
                <a:close/>
                <a:moveTo>
                  <a:pt x="165" y="99"/>
                </a:moveTo>
                <a:cubicBezTo>
                  <a:pt x="166" y="93"/>
                  <a:pt x="169" y="81"/>
                  <a:pt x="168" y="76"/>
                </a:cubicBezTo>
                <a:cubicBezTo>
                  <a:pt x="168" y="75"/>
                  <a:pt x="166" y="87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8"/>
                  <a:pt x="163" y="101"/>
                  <a:pt x="163" y="101"/>
                </a:cubicBezTo>
                <a:cubicBezTo>
                  <a:pt x="160" y="103"/>
                  <a:pt x="160" y="121"/>
                  <a:pt x="160" y="122"/>
                </a:cubicBezTo>
                <a:cubicBezTo>
                  <a:pt x="164" y="117"/>
                  <a:pt x="163" y="105"/>
                  <a:pt x="165" y="99"/>
                </a:cubicBezTo>
                <a:close/>
                <a:moveTo>
                  <a:pt x="171" y="58"/>
                </a:moveTo>
                <a:cubicBezTo>
                  <a:pt x="172" y="58"/>
                  <a:pt x="170" y="58"/>
                  <a:pt x="171" y="58"/>
                </a:cubicBezTo>
                <a:close/>
                <a:moveTo>
                  <a:pt x="141" y="201"/>
                </a:moveTo>
                <a:cubicBezTo>
                  <a:pt x="140" y="201"/>
                  <a:pt x="137" y="204"/>
                  <a:pt x="138" y="205"/>
                </a:cubicBezTo>
                <a:cubicBezTo>
                  <a:pt x="139" y="204"/>
                  <a:pt x="140" y="202"/>
                  <a:pt x="141" y="201"/>
                </a:cubicBezTo>
                <a:close/>
                <a:moveTo>
                  <a:pt x="136" y="209"/>
                </a:moveTo>
                <a:cubicBezTo>
                  <a:pt x="137" y="208"/>
                  <a:pt x="137" y="207"/>
                  <a:pt x="138" y="206"/>
                </a:cubicBezTo>
                <a:cubicBezTo>
                  <a:pt x="137" y="206"/>
                  <a:pt x="136" y="209"/>
                  <a:pt x="136" y="209"/>
                </a:cubicBezTo>
                <a:close/>
                <a:moveTo>
                  <a:pt x="117" y="240"/>
                </a:moveTo>
                <a:cubicBezTo>
                  <a:pt x="118" y="240"/>
                  <a:pt x="118" y="239"/>
                  <a:pt x="118" y="238"/>
                </a:cubicBezTo>
                <a:cubicBezTo>
                  <a:pt x="118" y="239"/>
                  <a:pt x="117" y="239"/>
                  <a:pt x="117" y="240"/>
                </a:cubicBezTo>
                <a:close/>
                <a:moveTo>
                  <a:pt x="141" y="199"/>
                </a:moveTo>
                <a:cubicBezTo>
                  <a:pt x="141" y="199"/>
                  <a:pt x="141" y="199"/>
                  <a:pt x="141" y="199"/>
                </a:cubicBezTo>
                <a:cubicBezTo>
                  <a:pt x="141" y="199"/>
                  <a:pt x="141" y="199"/>
                  <a:pt x="141" y="199"/>
                </a:cubicBezTo>
                <a:close/>
                <a:moveTo>
                  <a:pt x="115" y="244"/>
                </a:moveTo>
                <a:cubicBezTo>
                  <a:pt x="115" y="244"/>
                  <a:pt x="116" y="243"/>
                  <a:pt x="116" y="242"/>
                </a:cubicBezTo>
                <a:cubicBezTo>
                  <a:pt x="115" y="243"/>
                  <a:pt x="115" y="244"/>
                  <a:pt x="115" y="244"/>
                </a:cubicBezTo>
                <a:close/>
                <a:moveTo>
                  <a:pt x="149" y="45"/>
                </a:moveTo>
                <a:cubicBezTo>
                  <a:pt x="149" y="44"/>
                  <a:pt x="149" y="45"/>
                  <a:pt x="149" y="45"/>
                </a:cubicBezTo>
                <a:close/>
                <a:moveTo>
                  <a:pt x="151" y="24"/>
                </a:moveTo>
                <a:cubicBezTo>
                  <a:pt x="152" y="25"/>
                  <a:pt x="150" y="24"/>
                  <a:pt x="151" y="24"/>
                </a:cubicBezTo>
                <a:close/>
                <a:moveTo>
                  <a:pt x="149" y="27"/>
                </a:moveTo>
                <a:cubicBezTo>
                  <a:pt x="148" y="26"/>
                  <a:pt x="149" y="28"/>
                  <a:pt x="149" y="27"/>
                </a:cubicBezTo>
                <a:close/>
                <a:moveTo>
                  <a:pt x="150" y="24"/>
                </a:moveTo>
                <a:cubicBezTo>
                  <a:pt x="150" y="24"/>
                  <a:pt x="156" y="16"/>
                  <a:pt x="156" y="16"/>
                </a:cubicBezTo>
                <a:cubicBezTo>
                  <a:pt x="155" y="12"/>
                  <a:pt x="148" y="23"/>
                  <a:pt x="150" y="24"/>
                </a:cubicBezTo>
                <a:close/>
                <a:moveTo>
                  <a:pt x="153" y="18"/>
                </a:moveTo>
                <a:cubicBezTo>
                  <a:pt x="154" y="17"/>
                  <a:pt x="153" y="18"/>
                  <a:pt x="153" y="18"/>
                </a:cubicBezTo>
                <a:close/>
                <a:moveTo>
                  <a:pt x="155" y="41"/>
                </a:moveTo>
                <a:cubicBezTo>
                  <a:pt x="154" y="40"/>
                  <a:pt x="155" y="41"/>
                  <a:pt x="155" y="41"/>
                </a:cubicBezTo>
                <a:close/>
                <a:moveTo>
                  <a:pt x="142" y="54"/>
                </a:moveTo>
                <a:cubicBezTo>
                  <a:pt x="142" y="54"/>
                  <a:pt x="142" y="53"/>
                  <a:pt x="142" y="54"/>
                </a:cubicBezTo>
                <a:close/>
                <a:moveTo>
                  <a:pt x="140" y="56"/>
                </a:moveTo>
                <a:cubicBezTo>
                  <a:pt x="140" y="56"/>
                  <a:pt x="141" y="57"/>
                  <a:pt x="140" y="56"/>
                </a:cubicBezTo>
                <a:close/>
                <a:moveTo>
                  <a:pt x="140" y="57"/>
                </a:moveTo>
                <a:cubicBezTo>
                  <a:pt x="140" y="57"/>
                  <a:pt x="139" y="56"/>
                  <a:pt x="140" y="57"/>
                </a:cubicBezTo>
                <a:close/>
                <a:moveTo>
                  <a:pt x="141" y="55"/>
                </a:moveTo>
                <a:cubicBezTo>
                  <a:pt x="142" y="55"/>
                  <a:pt x="141" y="54"/>
                  <a:pt x="141" y="55"/>
                </a:cubicBezTo>
                <a:close/>
                <a:moveTo>
                  <a:pt x="148" y="28"/>
                </a:moveTo>
                <a:cubicBezTo>
                  <a:pt x="149" y="29"/>
                  <a:pt x="148" y="28"/>
                  <a:pt x="148" y="28"/>
                </a:cubicBezTo>
                <a:close/>
                <a:moveTo>
                  <a:pt x="141" y="55"/>
                </a:moveTo>
                <a:cubicBezTo>
                  <a:pt x="140" y="55"/>
                  <a:pt x="142" y="56"/>
                  <a:pt x="141" y="55"/>
                </a:cubicBezTo>
                <a:close/>
                <a:moveTo>
                  <a:pt x="114" y="65"/>
                </a:moveTo>
                <a:cubicBezTo>
                  <a:pt x="111" y="64"/>
                  <a:pt x="114" y="66"/>
                  <a:pt x="114" y="65"/>
                </a:cubicBezTo>
                <a:close/>
                <a:moveTo>
                  <a:pt x="160" y="14"/>
                </a:moveTo>
                <a:cubicBezTo>
                  <a:pt x="159" y="13"/>
                  <a:pt x="161" y="14"/>
                  <a:pt x="160" y="14"/>
                </a:cubicBezTo>
                <a:close/>
                <a:moveTo>
                  <a:pt x="143" y="36"/>
                </a:moveTo>
                <a:cubicBezTo>
                  <a:pt x="143" y="35"/>
                  <a:pt x="144" y="36"/>
                  <a:pt x="143" y="36"/>
                </a:cubicBezTo>
                <a:close/>
                <a:moveTo>
                  <a:pt x="141" y="39"/>
                </a:moveTo>
                <a:cubicBezTo>
                  <a:pt x="142" y="39"/>
                  <a:pt x="139" y="37"/>
                  <a:pt x="141" y="39"/>
                </a:cubicBezTo>
                <a:close/>
                <a:moveTo>
                  <a:pt x="148" y="47"/>
                </a:moveTo>
                <a:cubicBezTo>
                  <a:pt x="149" y="47"/>
                  <a:pt x="147" y="46"/>
                  <a:pt x="148" y="47"/>
                </a:cubicBezTo>
                <a:close/>
                <a:moveTo>
                  <a:pt x="165" y="20"/>
                </a:moveTo>
                <a:cubicBezTo>
                  <a:pt x="164" y="19"/>
                  <a:pt x="166" y="21"/>
                  <a:pt x="165" y="20"/>
                </a:cubicBezTo>
                <a:close/>
                <a:moveTo>
                  <a:pt x="143" y="53"/>
                </a:moveTo>
                <a:cubicBezTo>
                  <a:pt x="143" y="53"/>
                  <a:pt x="142" y="52"/>
                  <a:pt x="143" y="53"/>
                </a:cubicBezTo>
                <a:close/>
                <a:moveTo>
                  <a:pt x="147" y="26"/>
                </a:moveTo>
                <a:cubicBezTo>
                  <a:pt x="148" y="26"/>
                  <a:pt x="146" y="25"/>
                  <a:pt x="147" y="26"/>
                </a:cubicBezTo>
                <a:close/>
                <a:moveTo>
                  <a:pt x="119" y="58"/>
                </a:moveTo>
                <a:cubicBezTo>
                  <a:pt x="119" y="58"/>
                  <a:pt x="118" y="57"/>
                  <a:pt x="119" y="58"/>
                </a:cubicBezTo>
                <a:close/>
                <a:moveTo>
                  <a:pt x="148" y="29"/>
                </a:moveTo>
                <a:cubicBezTo>
                  <a:pt x="147" y="28"/>
                  <a:pt x="148" y="29"/>
                  <a:pt x="148" y="29"/>
                </a:cubicBezTo>
                <a:close/>
                <a:moveTo>
                  <a:pt x="142" y="53"/>
                </a:moveTo>
                <a:cubicBezTo>
                  <a:pt x="142" y="53"/>
                  <a:pt x="143" y="54"/>
                  <a:pt x="142" y="53"/>
                </a:cubicBezTo>
                <a:close/>
                <a:moveTo>
                  <a:pt x="148" y="25"/>
                </a:moveTo>
                <a:cubicBezTo>
                  <a:pt x="146" y="25"/>
                  <a:pt x="148" y="25"/>
                  <a:pt x="148" y="25"/>
                </a:cubicBezTo>
                <a:close/>
                <a:moveTo>
                  <a:pt x="156" y="39"/>
                </a:moveTo>
                <a:cubicBezTo>
                  <a:pt x="156" y="39"/>
                  <a:pt x="157" y="40"/>
                  <a:pt x="156" y="39"/>
                </a:cubicBezTo>
                <a:close/>
                <a:moveTo>
                  <a:pt x="158" y="38"/>
                </a:moveTo>
                <a:cubicBezTo>
                  <a:pt x="157" y="37"/>
                  <a:pt x="158" y="38"/>
                  <a:pt x="158" y="38"/>
                </a:cubicBezTo>
                <a:close/>
                <a:moveTo>
                  <a:pt x="155" y="42"/>
                </a:moveTo>
                <a:cubicBezTo>
                  <a:pt x="154" y="43"/>
                  <a:pt x="157" y="41"/>
                  <a:pt x="155" y="42"/>
                </a:cubicBez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  <a:close/>
                <a:moveTo>
                  <a:pt x="156" y="41"/>
                </a:moveTo>
                <a:cubicBezTo>
                  <a:pt x="157" y="41"/>
                  <a:pt x="154" y="41"/>
                  <a:pt x="156" y="41"/>
                </a:cubicBezTo>
                <a:close/>
                <a:moveTo>
                  <a:pt x="143" y="58"/>
                </a:moveTo>
                <a:cubicBezTo>
                  <a:pt x="143" y="58"/>
                  <a:pt x="142" y="57"/>
                  <a:pt x="143" y="58"/>
                </a:cubicBezTo>
                <a:close/>
                <a:moveTo>
                  <a:pt x="161" y="31"/>
                </a:moveTo>
                <a:cubicBezTo>
                  <a:pt x="160" y="31"/>
                  <a:pt x="162" y="32"/>
                  <a:pt x="161" y="31"/>
                </a:cubicBezTo>
                <a:close/>
                <a:moveTo>
                  <a:pt x="156" y="41"/>
                </a:moveTo>
                <a:cubicBezTo>
                  <a:pt x="155" y="40"/>
                  <a:pt x="156" y="41"/>
                  <a:pt x="156" y="41"/>
                </a:cubicBezTo>
                <a:close/>
                <a:moveTo>
                  <a:pt x="163" y="30"/>
                </a:moveTo>
                <a:cubicBezTo>
                  <a:pt x="163" y="31"/>
                  <a:pt x="161" y="29"/>
                  <a:pt x="163" y="30"/>
                </a:cubicBezTo>
                <a:close/>
                <a:moveTo>
                  <a:pt x="115" y="62"/>
                </a:moveTo>
                <a:cubicBezTo>
                  <a:pt x="115" y="62"/>
                  <a:pt x="115" y="62"/>
                  <a:pt x="115" y="62"/>
                </a:cubicBezTo>
                <a:cubicBezTo>
                  <a:pt x="115" y="61"/>
                  <a:pt x="115" y="62"/>
                  <a:pt x="115" y="62"/>
                </a:cubicBezTo>
                <a:close/>
                <a:moveTo>
                  <a:pt x="167" y="3"/>
                </a:moveTo>
                <a:cubicBezTo>
                  <a:pt x="167" y="3"/>
                  <a:pt x="167" y="3"/>
                  <a:pt x="167" y="4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lose/>
                <a:moveTo>
                  <a:pt x="144" y="51"/>
                </a:moveTo>
                <a:cubicBezTo>
                  <a:pt x="144" y="50"/>
                  <a:pt x="144" y="51"/>
                  <a:pt x="144" y="52"/>
                </a:cubicBezTo>
                <a:cubicBezTo>
                  <a:pt x="144" y="52"/>
                  <a:pt x="145" y="51"/>
                  <a:pt x="144" y="51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5" y="34"/>
                  <a:pt x="144" y="34"/>
                </a:cubicBezTo>
                <a:close/>
                <a:moveTo>
                  <a:pt x="144" y="52"/>
                </a:move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lose/>
                <a:moveTo>
                  <a:pt x="165" y="2"/>
                </a:moveTo>
                <a:cubicBezTo>
                  <a:pt x="164" y="5"/>
                  <a:pt x="166" y="3"/>
                  <a:pt x="167" y="3"/>
                </a:cubicBezTo>
                <a:cubicBezTo>
                  <a:pt x="166" y="2"/>
                  <a:pt x="165" y="2"/>
                  <a:pt x="165" y="2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lose/>
                <a:moveTo>
                  <a:pt x="206" y="33"/>
                </a:moveTo>
                <a:cubicBezTo>
                  <a:pt x="205" y="33"/>
                  <a:pt x="207" y="31"/>
                  <a:pt x="206" y="33"/>
                </a:cubicBezTo>
                <a:close/>
                <a:moveTo>
                  <a:pt x="218" y="47"/>
                </a:moveTo>
                <a:cubicBezTo>
                  <a:pt x="218" y="48"/>
                  <a:pt x="220" y="45"/>
                  <a:pt x="218" y="47"/>
                </a:cubicBezTo>
                <a:close/>
                <a:moveTo>
                  <a:pt x="222" y="47"/>
                </a:moveTo>
                <a:cubicBezTo>
                  <a:pt x="223" y="47"/>
                  <a:pt x="224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6" y="47"/>
                  <a:pt x="226" y="47"/>
                </a:cubicBezTo>
                <a:cubicBezTo>
                  <a:pt x="225" y="48"/>
                  <a:pt x="217" y="40"/>
                  <a:pt x="217" y="40"/>
                </a:cubicBezTo>
                <a:cubicBezTo>
                  <a:pt x="217" y="41"/>
                  <a:pt x="216" y="41"/>
                  <a:pt x="216" y="41"/>
                </a:cubicBezTo>
                <a:cubicBezTo>
                  <a:pt x="216" y="41"/>
                  <a:pt x="219" y="44"/>
                  <a:pt x="219" y="45"/>
                </a:cubicBezTo>
                <a:cubicBezTo>
                  <a:pt x="219" y="45"/>
                  <a:pt x="221" y="46"/>
                  <a:pt x="222" y="47"/>
                </a:cubicBezTo>
                <a:close/>
                <a:moveTo>
                  <a:pt x="217" y="45"/>
                </a:moveTo>
                <a:cubicBezTo>
                  <a:pt x="217" y="44"/>
                  <a:pt x="216" y="45"/>
                  <a:pt x="217" y="45"/>
                </a:cubicBezTo>
                <a:close/>
                <a:moveTo>
                  <a:pt x="207" y="36"/>
                </a:moveTo>
                <a:cubicBezTo>
                  <a:pt x="207" y="36"/>
                  <a:pt x="206" y="37"/>
                  <a:pt x="207" y="36"/>
                </a:cubicBezTo>
                <a:close/>
                <a:moveTo>
                  <a:pt x="208" y="35"/>
                </a:moveTo>
                <a:cubicBezTo>
                  <a:pt x="208" y="35"/>
                  <a:pt x="215" y="41"/>
                  <a:pt x="215" y="41"/>
                </a:cubicBezTo>
                <a:cubicBezTo>
                  <a:pt x="218" y="40"/>
                  <a:pt x="208" y="34"/>
                  <a:pt x="208" y="35"/>
                </a:cubicBezTo>
                <a:close/>
                <a:moveTo>
                  <a:pt x="197" y="28"/>
                </a:moveTo>
                <a:cubicBezTo>
                  <a:pt x="196" y="28"/>
                  <a:pt x="197" y="27"/>
                  <a:pt x="197" y="28"/>
                </a:cubicBezTo>
                <a:close/>
                <a:moveTo>
                  <a:pt x="203" y="33"/>
                </a:moveTo>
                <a:cubicBezTo>
                  <a:pt x="203" y="32"/>
                  <a:pt x="202" y="33"/>
                  <a:pt x="203" y="33"/>
                </a:cubicBezTo>
                <a:close/>
                <a:moveTo>
                  <a:pt x="194" y="25"/>
                </a:moveTo>
                <a:cubicBezTo>
                  <a:pt x="193" y="26"/>
                  <a:pt x="196" y="23"/>
                  <a:pt x="194" y="25"/>
                </a:cubicBezTo>
                <a:close/>
                <a:moveTo>
                  <a:pt x="206" y="33"/>
                </a:moveTo>
                <a:cubicBezTo>
                  <a:pt x="207" y="32"/>
                  <a:pt x="206" y="34"/>
                  <a:pt x="206" y="33"/>
                </a:cubicBezTo>
                <a:close/>
                <a:moveTo>
                  <a:pt x="204" y="34"/>
                </a:moveTo>
                <a:cubicBezTo>
                  <a:pt x="205" y="34"/>
                  <a:pt x="204" y="34"/>
                  <a:pt x="204" y="34"/>
                </a:cubicBezTo>
                <a:close/>
                <a:moveTo>
                  <a:pt x="203" y="33"/>
                </a:moveTo>
                <a:cubicBezTo>
                  <a:pt x="204" y="33"/>
                  <a:pt x="202" y="34"/>
                  <a:pt x="203" y="33"/>
                </a:cubicBezTo>
                <a:close/>
                <a:moveTo>
                  <a:pt x="189" y="39"/>
                </a:moveTo>
                <a:cubicBezTo>
                  <a:pt x="188" y="38"/>
                  <a:pt x="190" y="40"/>
                  <a:pt x="189" y="39"/>
                </a:cubicBezTo>
                <a:close/>
                <a:moveTo>
                  <a:pt x="198" y="29"/>
                </a:move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179" y="24"/>
                </a:moveTo>
                <a:cubicBezTo>
                  <a:pt x="178" y="24"/>
                  <a:pt x="179" y="24"/>
                  <a:pt x="179" y="24"/>
                </a:cubicBezTo>
                <a:close/>
                <a:moveTo>
                  <a:pt x="181" y="27"/>
                </a:moveTo>
                <a:cubicBezTo>
                  <a:pt x="182" y="26"/>
                  <a:pt x="181" y="26"/>
                  <a:pt x="180" y="26"/>
                </a:cubicBezTo>
                <a:cubicBezTo>
                  <a:pt x="181" y="26"/>
                  <a:pt x="181" y="27"/>
                  <a:pt x="181" y="27"/>
                </a:cubicBezTo>
                <a:close/>
                <a:moveTo>
                  <a:pt x="179" y="24"/>
                </a:moveTo>
                <a:cubicBezTo>
                  <a:pt x="179" y="24"/>
                  <a:pt x="178" y="25"/>
                  <a:pt x="179" y="24"/>
                </a:cubicBezTo>
                <a:close/>
                <a:moveTo>
                  <a:pt x="180" y="26"/>
                </a:move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lose/>
                <a:moveTo>
                  <a:pt x="185" y="31"/>
                </a:moveTo>
                <a:cubicBezTo>
                  <a:pt x="184" y="32"/>
                  <a:pt x="186" y="30"/>
                  <a:pt x="185" y="31"/>
                </a:cubicBezTo>
                <a:close/>
                <a:moveTo>
                  <a:pt x="180" y="25"/>
                </a:moveTo>
                <a:cubicBezTo>
                  <a:pt x="181" y="25"/>
                  <a:pt x="179" y="25"/>
                  <a:pt x="180" y="25"/>
                </a:cubicBezTo>
                <a:close/>
                <a:moveTo>
                  <a:pt x="187" y="32"/>
                </a:moveTo>
                <a:cubicBezTo>
                  <a:pt x="187" y="32"/>
                  <a:pt x="186" y="32"/>
                  <a:pt x="187" y="32"/>
                </a:cubicBezTo>
                <a:close/>
                <a:moveTo>
                  <a:pt x="227" y="47"/>
                </a:moveTo>
                <a:cubicBezTo>
                  <a:pt x="227" y="47"/>
                  <a:pt x="225" y="51"/>
                  <a:pt x="225" y="50"/>
                </a:cubicBezTo>
                <a:cubicBezTo>
                  <a:pt x="225" y="50"/>
                  <a:pt x="220" y="47"/>
                  <a:pt x="220" y="48"/>
                </a:cubicBezTo>
                <a:cubicBezTo>
                  <a:pt x="219" y="49"/>
                  <a:pt x="221" y="48"/>
                  <a:pt x="221" y="48"/>
                </a:cubicBezTo>
                <a:cubicBezTo>
                  <a:pt x="221" y="48"/>
                  <a:pt x="224" y="51"/>
                  <a:pt x="224" y="51"/>
                </a:cubicBezTo>
                <a:cubicBezTo>
                  <a:pt x="224" y="52"/>
                  <a:pt x="222" y="52"/>
                  <a:pt x="223" y="52"/>
                </a:cubicBezTo>
                <a:cubicBezTo>
                  <a:pt x="222" y="52"/>
                  <a:pt x="222" y="52"/>
                  <a:pt x="222" y="51"/>
                </a:cubicBezTo>
                <a:cubicBezTo>
                  <a:pt x="215" y="45"/>
                  <a:pt x="206" y="38"/>
                  <a:pt x="199" y="32"/>
                </a:cubicBezTo>
                <a:cubicBezTo>
                  <a:pt x="196" y="30"/>
                  <a:pt x="190" y="22"/>
                  <a:pt x="184" y="15"/>
                </a:cubicBezTo>
                <a:cubicBezTo>
                  <a:pt x="189" y="20"/>
                  <a:pt x="194" y="25"/>
                  <a:pt x="194" y="24"/>
                </a:cubicBezTo>
                <a:cubicBezTo>
                  <a:pt x="194" y="24"/>
                  <a:pt x="193" y="23"/>
                  <a:pt x="193" y="23"/>
                </a:cubicBezTo>
                <a:cubicBezTo>
                  <a:pt x="194" y="22"/>
                  <a:pt x="196" y="24"/>
                  <a:pt x="196" y="24"/>
                </a:cubicBezTo>
                <a:cubicBezTo>
                  <a:pt x="195" y="25"/>
                  <a:pt x="195" y="25"/>
                  <a:pt x="195" y="26"/>
                </a:cubicBezTo>
                <a:cubicBezTo>
                  <a:pt x="194" y="26"/>
                  <a:pt x="197" y="26"/>
                  <a:pt x="197" y="25"/>
                </a:cubicBezTo>
                <a:cubicBezTo>
                  <a:pt x="196" y="26"/>
                  <a:pt x="196" y="28"/>
                  <a:pt x="196" y="28"/>
                </a:cubicBezTo>
                <a:cubicBezTo>
                  <a:pt x="196" y="28"/>
                  <a:pt x="198" y="26"/>
                  <a:pt x="198" y="26"/>
                </a:cubicBezTo>
                <a:cubicBezTo>
                  <a:pt x="198" y="27"/>
                  <a:pt x="197" y="28"/>
                  <a:pt x="197" y="28"/>
                </a:cubicBezTo>
                <a:cubicBezTo>
                  <a:pt x="197" y="28"/>
                  <a:pt x="198" y="27"/>
                  <a:pt x="198" y="27"/>
                </a:cubicBezTo>
                <a:cubicBezTo>
                  <a:pt x="199" y="27"/>
                  <a:pt x="199" y="28"/>
                  <a:pt x="199" y="28"/>
                </a:cubicBezTo>
                <a:cubicBezTo>
                  <a:pt x="199" y="28"/>
                  <a:pt x="198" y="28"/>
                  <a:pt x="198" y="28"/>
                </a:cubicBezTo>
                <a:cubicBezTo>
                  <a:pt x="198" y="29"/>
                  <a:pt x="198" y="29"/>
                  <a:pt x="199" y="28"/>
                </a:cubicBezTo>
                <a:cubicBezTo>
                  <a:pt x="199" y="29"/>
                  <a:pt x="198" y="29"/>
                  <a:pt x="198" y="29"/>
                </a:cubicBezTo>
                <a:cubicBezTo>
                  <a:pt x="199" y="29"/>
                  <a:pt x="199" y="28"/>
                  <a:pt x="198" y="29"/>
                </a:cubicBezTo>
                <a:cubicBezTo>
                  <a:pt x="198" y="29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200" y="30"/>
                  <a:pt x="200" y="30"/>
                  <a:pt x="200" y="30"/>
                </a:cubicBezTo>
                <a:cubicBezTo>
                  <a:pt x="199" y="30"/>
                  <a:pt x="200" y="31"/>
                  <a:pt x="201" y="32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1"/>
                  <a:pt x="201" y="31"/>
                  <a:pt x="201" y="32"/>
                </a:cubicBezTo>
                <a:cubicBezTo>
                  <a:pt x="202" y="32"/>
                  <a:pt x="203" y="33"/>
                  <a:pt x="203" y="33"/>
                </a:cubicBezTo>
                <a:cubicBezTo>
                  <a:pt x="203" y="33"/>
                  <a:pt x="202" y="32"/>
                  <a:pt x="202" y="32"/>
                </a:cubicBezTo>
                <a:cubicBezTo>
                  <a:pt x="201" y="31"/>
                  <a:pt x="206" y="33"/>
                  <a:pt x="206" y="32"/>
                </a:cubicBezTo>
                <a:cubicBezTo>
                  <a:pt x="206" y="31"/>
                  <a:pt x="195" y="21"/>
                  <a:pt x="193" y="19"/>
                </a:cubicBezTo>
                <a:cubicBezTo>
                  <a:pt x="191" y="16"/>
                  <a:pt x="188" y="12"/>
                  <a:pt x="185" y="9"/>
                </a:cubicBezTo>
                <a:cubicBezTo>
                  <a:pt x="185" y="9"/>
                  <a:pt x="185" y="9"/>
                  <a:pt x="186" y="8"/>
                </a:cubicBezTo>
                <a:cubicBezTo>
                  <a:pt x="186" y="8"/>
                  <a:pt x="184" y="6"/>
                  <a:pt x="184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5"/>
                  <a:pt x="183" y="5"/>
                  <a:pt x="183" y="5"/>
                </a:cubicBezTo>
                <a:cubicBezTo>
                  <a:pt x="181" y="3"/>
                  <a:pt x="178" y="0"/>
                  <a:pt x="177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2" y="2"/>
                  <a:pt x="170" y="3"/>
                  <a:pt x="168" y="4"/>
                </a:cubicBezTo>
                <a:cubicBezTo>
                  <a:pt x="168" y="4"/>
                  <a:pt x="167" y="4"/>
                  <a:pt x="167" y="4"/>
                </a:cubicBezTo>
                <a:cubicBezTo>
                  <a:pt x="167" y="4"/>
                  <a:pt x="167" y="4"/>
                  <a:pt x="167" y="4"/>
                </a:cubicBezTo>
                <a:cubicBezTo>
                  <a:pt x="166" y="5"/>
                  <a:pt x="165" y="5"/>
                  <a:pt x="164" y="6"/>
                </a:cubicBezTo>
                <a:cubicBezTo>
                  <a:pt x="164" y="5"/>
                  <a:pt x="164" y="5"/>
                  <a:pt x="164" y="5"/>
                </a:cubicBez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4" y="5"/>
                  <a:pt x="164" y="5"/>
                </a:cubicBezTo>
                <a:cubicBezTo>
                  <a:pt x="164" y="5"/>
                  <a:pt x="164" y="4"/>
                  <a:pt x="164" y="4"/>
                </a:cubicBezTo>
                <a:cubicBezTo>
                  <a:pt x="164" y="4"/>
                  <a:pt x="164" y="5"/>
                  <a:pt x="163" y="6"/>
                </a:cubicBezTo>
                <a:cubicBezTo>
                  <a:pt x="163" y="6"/>
                  <a:pt x="162" y="6"/>
                  <a:pt x="162" y="6"/>
                </a:cubicBezTo>
                <a:cubicBezTo>
                  <a:pt x="162" y="6"/>
                  <a:pt x="163" y="6"/>
                  <a:pt x="163" y="6"/>
                </a:cubicBezTo>
                <a:cubicBezTo>
                  <a:pt x="160" y="9"/>
                  <a:pt x="155" y="13"/>
                  <a:pt x="155" y="13"/>
                </a:cubicBezTo>
                <a:cubicBezTo>
                  <a:pt x="155" y="13"/>
                  <a:pt x="156" y="15"/>
                  <a:pt x="156" y="15"/>
                </a:cubicBezTo>
                <a:cubicBezTo>
                  <a:pt x="158" y="14"/>
                  <a:pt x="159" y="12"/>
                  <a:pt x="160" y="11"/>
                </a:cubicBezTo>
                <a:cubicBezTo>
                  <a:pt x="161" y="11"/>
                  <a:pt x="162" y="10"/>
                  <a:pt x="163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9"/>
                  <a:pt x="163" y="9"/>
                  <a:pt x="164" y="9"/>
                </a:cubicBezTo>
                <a:cubicBezTo>
                  <a:pt x="163" y="10"/>
                  <a:pt x="163" y="10"/>
                  <a:pt x="163" y="11"/>
                </a:cubicBezTo>
                <a:cubicBezTo>
                  <a:pt x="163" y="11"/>
                  <a:pt x="164" y="10"/>
                  <a:pt x="164" y="10"/>
                </a:cubicBez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1"/>
                  <a:pt x="163" y="10"/>
                  <a:pt x="163" y="10"/>
                </a:cubicBezTo>
                <a:cubicBezTo>
                  <a:pt x="162" y="10"/>
                  <a:pt x="162" y="12"/>
                  <a:pt x="163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2" y="12"/>
                  <a:pt x="163" y="12"/>
                  <a:pt x="164" y="12"/>
                </a:cubicBezTo>
                <a:cubicBezTo>
                  <a:pt x="158" y="18"/>
                  <a:pt x="153" y="25"/>
                  <a:pt x="149" y="30"/>
                </a:cubicBezTo>
                <a:cubicBezTo>
                  <a:pt x="145" y="37"/>
                  <a:pt x="140" y="43"/>
                  <a:pt x="134" y="49"/>
                </a:cubicBezTo>
                <a:cubicBezTo>
                  <a:pt x="133" y="51"/>
                  <a:pt x="124" y="59"/>
                  <a:pt x="122" y="62"/>
                </a:cubicBezTo>
                <a:cubicBezTo>
                  <a:pt x="124" y="57"/>
                  <a:pt x="142" y="40"/>
                  <a:pt x="140" y="38"/>
                </a:cubicBezTo>
                <a:cubicBezTo>
                  <a:pt x="140" y="38"/>
                  <a:pt x="139" y="40"/>
                  <a:pt x="139" y="40"/>
                </a:cubicBezTo>
                <a:cubicBezTo>
                  <a:pt x="138" y="39"/>
                  <a:pt x="140" y="37"/>
                  <a:pt x="140" y="37"/>
                </a:cubicBezTo>
                <a:cubicBezTo>
                  <a:pt x="140" y="37"/>
                  <a:pt x="141" y="38"/>
                  <a:pt x="142" y="38"/>
                </a:cubicBezTo>
                <a:cubicBezTo>
                  <a:pt x="141" y="38"/>
                  <a:pt x="141" y="35"/>
                  <a:pt x="141" y="35"/>
                </a:cubicBezTo>
                <a:cubicBezTo>
                  <a:pt x="141" y="36"/>
                  <a:pt x="144" y="37"/>
                  <a:pt x="143" y="36"/>
                </a:cubicBezTo>
                <a:cubicBezTo>
                  <a:pt x="143" y="36"/>
                  <a:pt x="141" y="35"/>
                  <a:pt x="142" y="34"/>
                </a:cubicBezTo>
                <a:cubicBezTo>
                  <a:pt x="142" y="34"/>
                  <a:pt x="144" y="36"/>
                  <a:pt x="144" y="35"/>
                </a:cubicBezTo>
                <a:cubicBezTo>
                  <a:pt x="143" y="35"/>
                  <a:pt x="143" y="35"/>
                  <a:pt x="142" y="34"/>
                </a:cubicBezTo>
                <a:cubicBezTo>
                  <a:pt x="143" y="34"/>
                  <a:pt x="143" y="34"/>
                  <a:pt x="144" y="34"/>
                </a:cubicBezTo>
                <a:cubicBezTo>
                  <a:pt x="143" y="33"/>
                  <a:pt x="143" y="33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3"/>
                  <a:pt x="143" y="33"/>
                  <a:pt x="144" y="34"/>
                </a:cubicBezTo>
                <a:cubicBezTo>
                  <a:pt x="145" y="34"/>
                  <a:pt x="145" y="34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45" y="33"/>
                  <a:pt x="146" y="32"/>
                  <a:pt x="147" y="31"/>
                </a:cubicBezTo>
                <a:cubicBezTo>
                  <a:pt x="147" y="31"/>
                  <a:pt x="147" y="31"/>
                  <a:pt x="147" y="31"/>
                </a:cubicBezTo>
                <a:cubicBezTo>
                  <a:pt x="147" y="30"/>
                  <a:pt x="148" y="29"/>
                  <a:pt x="147" y="29"/>
                </a:cubicBezTo>
                <a:cubicBezTo>
                  <a:pt x="148" y="29"/>
                  <a:pt x="147" y="30"/>
                  <a:pt x="147" y="30"/>
                </a:cubicBezTo>
                <a:cubicBezTo>
                  <a:pt x="146" y="30"/>
                  <a:pt x="148" y="26"/>
                  <a:pt x="146" y="26"/>
                </a:cubicBezTo>
                <a:cubicBezTo>
                  <a:pt x="146" y="26"/>
                  <a:pt x="134" y="41"/>
                  <a:pt x="134" y="41"/>
                </a:cubicBezTo>
                <a:cubicBezTo>
                  <a:pt x="135" y="43"/>
                  <a:pt x="119" y="57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3"/>
                  <a:pt x="115" y="63"/>
                </a:cubicBezTo>
                <a:cubicBezTo>
                  <a:pt x="116" y="69"/>
                  <a:pt x="122" y="64"/>
                  <a:pt x="122" y="63"/>
                </a:cubicBezTo>
                <a:cubicBezTo>
                  <a:pt x="123" y="66"/>
                  <a:pt x="113" y="72"/>
                  <a:pt x="121" y="77"/>
                </a:cubicBezTo>
                <a:cubicBezTo>
                  <a:pt x="122" y="77"/>
                  <a:pt x="123" y="76"/>
                  <a:pt x="124" y="76"/>
                </a:cubicBezTo>
                <a:cubicBezTo>
                  <a:pt x="124" y="76"/>
                  <a:pt x="122" y="78"/>
                  <a:pt x="123" y="79"/>
                </a:cubicBezTo>
                <a:cubicBezTo>
                  <a:pt x="126" y="81"/>
                  <a:pt x="128" y="74"/>
                  <a:pt x="127" y="73"/>
                </a:cubicBezTo>
                <a:cubicBezTo>
                  <a:pt x="127" y="74"/>
                  <a:pt x="147" y="52"/>
                  <a:pt x="147" y="52"/>
                </a:cubicBezTo>
                <a:cubicBezTo>
                  <a:pt x="148" y="53"/>
                  <a:pt x="147" y="51"/>
                  <a:pt x="147" y="51"/>
                </a:cubicBezTo>
                <a:cubicBezTo>
                  <a:pt x="147" y="51"/>
                  <a:pt x="148" y="51"/>
                  <a:pt x="148" y="51"/>
                </a:cubicBezTo>
                <a:cubicBezTo>
                  <a:pt x="149" y="50"/>
                  <a:pt x="149" y="50"/>
                  <a:pt x="148" y="50"/>
                </a:cubicBezTo>
                <a:cubicBezTo>
                  <a:pt x="150" y="50"/>
                  <a:pt x="153" y="45"/>
                  <a:pt x="153" y="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154" y="43"/>
                  <a:pt x="154" y="43"/>
                  <a:pt x="153" y="43"/>
                </a:cubicBezTo>
                <a:cubicBezTo>
                  <a:pt x="153" y="43"/>
                  <a:pt x="155" y="43"/>
                  <a:pt x="155" y="43"/>
                </a:cubicBezTo>
                <a:cubicBezTo>
                  <a:pt x="155" y="43"/>
                  <a:pt x="154" y="41"/>
                  <a:pt x="154" y="41"/>
                </a:cubicBezTo>
                <a:cubicBezTo>
                  <a:pt x="151" y="43"/>
                  <a:pt x="149" y="47"/>
                  <a:pt x="149" y="49"/>
                </a:cubicBezTo>
                <a:cubicBezTo>
                  <a:pt x="148" y="48"/>
                  <a:pt x="147" y="49"/>
                  <a:pt x="147" y="49"/>
                </a:cubicBezTo>
                <a:cubicBezTo>
                  <a:pt x="147" y="49"/>
                  <a:pt x="148" y="47"/>
                  <a:pt x="148" y="47"/>
                </a:cubicBezTo>
                <a:cubicBezTo>
                  <a:pt x="147" y="47"/>
                  <a:pt x="145" y="50"/>
                  <a:pt x="145" y="50"/>
                </a:cubicBezTo>
                <a:cubicBezTo>
                  <a:pt x="146" y="51"/>
                  <a:pt x="145" y="53"/>
                  <a:pt x="144" y="52"/>
                </a:cubicBezTo>
                <a:cubicBezTo>
                  <a:pt x="144" y="52"/>
                  <a:pt x="144" y="53"/>
                  <a:pt x="144" y="53"/>
                </a:cubicBezTo>
                <a:cubicBezTo>
                  <a:pt x="144" y="52"/>
                  <a:pt x="141" y="57"/>
                  <a:pt x="141" y="57"/>
                </a:cubicBezTo>
                <a:cubicBezTo>
                  <a:pt x="140" y="57"/>
                  <a:pt x="139" y="58"/>
                  <a:pt x="138" y="58"/>
                </a:cubicBezTo>
                <a:cubicBezTo>
                  <a:pt x="138" y="58"/>
                  <a:pt x="137" y="59"/>
                  <a:pt x="137" y="59"/>
                </a:cubicBezTo>
                <a:cubicBezTo>
                  <a:pt x="137" y="59"/>
                  <a:pt x="139" y="60"/>
                  <a:pt x="139" y="61"/>
                </a:cubicBezTo>
                <a:cubicBezTo>
                  <a:pt x="138" y="61"/>
                  <a:pt x="135" y="61"/>
                  <a:pt x="135" y="61"/>
                </a:cubicBezTo>
                <a:cubicBezTo>
                  <a:pt x="135" y="61"/>
                  <a:pt x="136" y="63"/>
                  <a:pt x="136" y="63"/>
                </a:cubicBezTo>
                <a:cubicBezTo>
                  <a:pt x="135" y="62"/>
                  <a:pt x="131" y="63"/>
                  <a:pt x="131" y="64"/>
                </a:cubicBezTo>
                <a:cubicBezTo>
                  <a:pt x="131" y="62"/>
                  <a:pt x="149" y="42"/>
                  <a:pt x="151" y="39"/>
                </a:cubicBezTo>
                <a:cubicBezTo>
                  <a:pt x="154" y="35"/>
                  <a:pt x="157" y="30"/>
                  <a:pt x="158" y="29"/>
                </a:cubicBezTo>
                <a:cubicBezTo>
                  <a:pt x="159" y="28"/>
                  <a:pt x="162" y="25"/>
                  <a:pt x="162" y="24"/>
                </a:cubicBezTo>
                <a:cubicBezTo>
                  <a:pt x="162" y="25"/>
                  <a:pt x="163" y="22"/>
                  <a:pt x="163" y="23"/>
                </a:cubicBezTo>
                <a:cubicBezTo>
                  <a:pt x="163" y="24"/>
                  <a:pt x="165" y="18"/>
                  <a:pt x="166" y="18"/>
                </a:cubicBezTo>
                <a:cubicBezTo>
                  <a:pt x="166" y="19"/>
                  <a:pt x="167" y="19"/>
                  <a:pt x="167" y="18"/>
                </a:cubicBezTo>
                <a:cubicBezTo>
                  <a:pt x="167" y="27"/>
                  <a:pt x="168" y="42"/>
                  <a:pt x="168" y="44"/>
                </a:cubicBezTo>
                <a:cubicBezTo>
                  <a:pt x="168" y="44"/>
                  <a:pt x="169" y="44"/>
                  <a:pt x="169" y="44"/>
                </a:cubicBezTo>
                <a:cubicBezTo>
                  <a:pt x="170" y="50"/>
                  <a:pt x="164" y="68"/>
                  <a:pt x="167" y="71"/>
                </a:cubicBezTo>
                <a:cubicBezTo>
                  <a:pt x="167" y="71"/>
                  <a:pt x="167" y="73"/>
                  <a:pt x="168" y="74"/>
                </a:cubicBezTo>
                <a:cubicBezTo>
                  <a:pt x="166" y="70"/>
                  <a:pt x="170" y="55"/>
                  <a:pt x="170" y="49"/>
                </a:cubicBezTo>
                <a:cubicBezTo>
                  <a:pt x="170" y="47"/>
                  <a:pt x="170" y="40"/>
                  <a:pt x="169" y="32"/>
                </a:cubicBezTo>
                <a:cubicBezTo>
                  <a:pt x="170" y="32"/>
                  <a:pt x="170" y="32"/>
                  <a:pt x="169" y="32"/>
                </a:cubicBezTo>
                <a:cubicBezTo>
                  <a:pt x="169" y="27"/>
                  <a:pt x="169" y="21"/>
                  <a:pt x="168" y="18"/>
                </a:cubicBezTo>
                <a:cubicBezTo>
                  <a:pt x="168" y="17"/>
                  <a:pt x="169" y="17"/>
                  <a:pt x="169" y="17"/>
                </a:cubicBezTo>
                <a:cubicBezTo>
                  <a:pt x="170" y="25"/>
                  <a:pt x="172" y="37"/>
                  <a:pt x="172" y="37"/>
                </a:cubicBezTo>
                <a:cubicBezTo>
                  <a:pt x="172" y="37"/>
                  <a:pt x="171" y="27"/>
                  <a:pt x="171" y="18"/>
                </a:cubicBezTo>
                <a:cubicBezTo>
                  <a:pt x="171" y="19"/>
                  <a:pt x="172" y="20"/>
                  <a:pt x="173" y="21"/>
                </a:cubicBezTo>
                <a:cubicBezTo>
                  <a:pt x="173" y="26"/>
                  <a:pt x="173" y="31"/>
                  <a:pt x="173" y="33"/>
                </a:cubicBezTo>
                <a:cubicBezTo>
                  <a:pt x="174" y="43"/>
                  <a:pt x="173" y="53"/>
                  <a:pt x="173" y="63"/>
                </a:cubicBezTo>
                <a:cubicBezTo>
                  <a:pt x="173" y="67"/>
                  <a:pt x="169" y="80"/>
                  <a:pt x="171" y="83"/>
                </a:cubicBezTo>
                <a:cubicBezTo>
                  <a:pt x="171" y="84"/>
                  <a:pt x="172" y="85"/>
                  <a:pt x="172" y="87"/>
                </a:cubicBezTo>
                <a:cubicBezTo>
                  <a:pt x="172" y="87"/>
                  <a:pt x="172" y="87"/>
                  <a:pt x="172" y="87"/>
                </a:cubicBezTo>
                <a:cubicBezTo>
                  <a:pt x="172" y="87"/>
                  <a:pt x="172" y="88"/>
                  <a:pt x="172" y="89"/>
                </a:cubicBezTo>
                <a:cubicBezTo>
                  <a:pt x="171" y="94"/>
                  <a:pt x="170" y="100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6" y="112"/>
                  <a:pt x="165" y="117"/>
                  <a:pt x="164" y="120"/>
                </a:cubicBezTo>
                <a:cubicBezTo>
                  <a:pt x="161" y="132"/>
                  <a:pt x="157" y="146"/>
                  <a:pt x="152" y="158"/>
                </a:cubicBezTo>
                <a:cubicBezTo>
                  <a:pt x="139" y="190"/>
                  <a:pt x="120" y="221"/>
                  <a:pt x="101" y="249"/>
                </a:cubicBezTo>
                <a:cubicBezTo>
                  <a:pt x="92" y="262"/>
                  <a:pt x="82" y="274"/>
                  <a:pt x="72" y="286"/>
                </a:cubicBezTo>
                <a:cubicBezTo>
                  <a:pt x="68" y="291"/>
                  <a:pt x="63" y="296"/>
                  <a:pt x="58" y="301"/>
                </a:cubicBezTo>
                <a:cubicBezTo>
                  <a:pt x="56" y="303"/>
                  <a:pt x="52" y="305"/>
                  <a:pt x="49" y="307"/>
                </a:cubicBezTo>
                <a:cubicBezTo>
                  <a:pt x="63" y="294"/>
                  <a:pt x="76" y="280"/>
                  <a:pt x="88" y="264"/>
                </a:cubicBezTo>
                <a:cubicBezTo>
                  <a:pt x="97" y="253"/>
                  <a:pt x="104" y="241"/>
                  <a:pt x="112" y="230"/>
                </a:cubicBezTo>
                <a:cubicBezTo>
                  <a:pt x="113" y="228"/>
                  <a:pt x="118" y="219"/>
                  <a:pt x="122" y="211"/>
                </a:cubicBezTo>
                <a:cubicBezTo>
                  <a:pt x="121" y="212"/>
                  <a:pt x="120" y="214"/>
                  <a:pt x="120" y="213"/>
                </a:cubicBezTo>
                <a:cubicBezTo>
                  <a:pt x="119" y="213"/>
                  <a:pt x="123" y="208"/>
                  <a:pt x="123" y="209"/>
                </a:cubicBezTo>
                <a:cubicBezTo>
                  <a:pt x="123" y="208"/>
                  <a:pt x="124" y="208"/>
                  <a:pt x="124" y="207"/>
                </a:cubicBezTo>
                <a:cubicBezTo>
                  <a:pt x="124" y="207"/>
                  <a:pt x="124" y="207"/>
                  <a:pt x="124" y="207"/>
                </a:cubicBezTo>
                <a:cubicBezTo>
                  <a:pt x="121" y="206"/>
                  <a:pt x="133" y="193"/>
                  <a:pt x="133" y="193"/>
                </a:cubicBezTo>
                <a:cubicBezTo>
                  <a:pt x="132" y="193"/>
                  <a:pt x="132" y="194"/>
                  <a:pt x="132" y="194"/>
                </a:cubicBezTo>
                <a:cubicBezTo>
                  <a:pt x="132" y="194"/>
                  <a:pt x="134" y="187"/>
                  <a:pt x="134" y="187"/>
                </a:cubicBezTo>
                <a:cubicBezTo>
                  <a:pt x="134" y="188"/>
                  <a:pt x="134" y="189"/>
                  <a:pt x="134" y="190"/>
                </a:cubicBezTo>
                <a:cubicBezTo>
                  <a:pt x="135" y="191"/>
                  <a:pt x="138" y="184"/>
                  <a:pt x="138" y="184"/>
                </a:cubicBezTo>
                <a:cubicBezTo>
                  <a:pt x="134" y="182"/>
                  <a:pt x="139" y="183"/>
                  <a:pt x="140" y="180"/>
                </a:cubicBezTo>
                <a:cubicBezTo>
                  <a:pt x="139" y="180"/>
                  <a:pt x="139" y="180"/>
                  <a:pt x="138" y="181"/>
                </a:cubicBezTo>
                <a:cubicBezTo>
                  <a:pt x="137" y="181"/>
                  <a:pt x="141" y="177"/>
                  <a:pt x="141" y="177"/>
                </a:cubicBezTo>
                <a:cubicBezTo>
                  <a:pt x="141" y="178"/>
                  <a:pt x="141" y="178"/>
                  <a:pt x="141" y="178"/>
                </a:cubicBezTo>
                <a:cubicBezTo>
                  <a:pt x="144" y="176"/>
                  <a:pt x="144" y="172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6" y="168"/>
                  <a:pt x="146" y="167"/>
                  <a:pt x="146" y="166"/>
                </a:cubicBezTo>
                <a:cubicBezTo>
                  <a:pt x="146" y="166"/>
                  <a:pt x="146" y="166"/>
                  <a:pt x="147" y="166"/>
                </a:cubicBezTo>
                <a:cubicBezTo>
                  <a:pt x="147" y="166"/>
                  <a:pt x="146" y="166"/>
                  <a:pt x="146" y="166"/>
                </a:cubicBezTo>
                <a:cubicBezTo>
                  <a:pt x="147" y="165"/>
                  <a:pt x="147" y="165"/>
                  <a:pt x="147" y="164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3"/>
                  <a:pt x="149" y="161"/>
                  <a:pt x="150" y="158"/>
                </a:cubicBezTo>
                <a:cubicBezTo>
                  <a:pt x="150" y="158"/>
                  <a:pt x="150" y="158"/>
                  <a:pt x="150" y="158"/>
                </a:cubicBezTo>
                <a:cubicBezTo>
                  <a:pt x="151" y="154"/>
                  <a:pt x="153" y="150"/>
                  <a:pt x="153" y="149"/>
                </a:cubicBezTo>
                <a:cubicBezTo>
                  <a:pt x="153" y="149"/>
                  <a:pt x="151" y="155"/>
                  <a:pt x="150" y="155"/>
                </a:cubicBezTo>
                <a:cubicBezTo>
                  <a:pt x="149" y="154"/>
                  <a:pt x="156" y="139"/>
                  <a:pt x="154" y="139"/>
                </a:cubicBezTo>
                <a:cubicBezTo>
                  <a:pt x="153" y="139"/>
                  <a:pt x="140" y="177"/>
                  <a:pt x="136" y="180"/>
                </a:cubicBezTo>
                <a:cubicBezTo>
                  <a:pt x="132" y="185"/>
                  <a:pt x="128" y="193"/>
                  <a:pt x="126" y="198"/>
                </a:cubicBezTo>
                <a:cubicBezTo>
                  <a:pt x="124" y="202"/>
                  <a:pt x="119" y="207"/>
                  <a:pt x="118" y="212"/>
                </a:cubicBezTo>
                <a:cubicBezTo>
                  <a:pt x="115" y="220"/>
                  <a:pt x="106" y="233"/>
                  <a:pt x="100" y="240"/>
                </a:cubicBezTo>
                <a:cubicBezTo>
                  <a:pt x="85" y="260"/>
                  <a:pt x="72" y="282"/>
                  <a:pt x="52" y="298"/>
                </a:cubicBezTo>
                <a:cubicBezTo>
                  <a:pt x="51" y="300"/>
                  <a:pt x="36" y="312"/>
                  <a:pt x="36" y="311"/>
                </a:cubicBezTo>
                <a:cubicBezTo>
                  <a:pt x="36" y="311"/>
                  <a:pt x="26" y="315"/>
                  <a:pt x="25" y="316"/>
                </a:cubicBezTo>
                <a:cubicBezTo>
                  <a:pt x="23" y="318"/>
                  <a:pt x="7" y="324"/>
                  <a:pt x="6" y="323"/>
                </a:cubicBezTo>
                <a:cubicBezTo>
                  <a:pt x="10" y="327"/>
                  <a:pt x="37" y="322"/>
                  <a:pt x="39" y="315"/>
                </a:cubicBezTo>
                <a:cubicBezTo>
                  <a:pt x="37" y="322"/>
                  <a:pt x="17" y="326"/>
                  <a:pt x="11" y="327"/>
                </a:cubicBezTo>
                <a:cubicBezTo>
                  <a:pt x="6" y="328"/>
                  <a:pt x="9" y="330"/>
                  <a:pt x="4" y="331"/>
                </a:cubicBezTo>
                <a:cubicBezTo>
                  <a:pt x="0" y="331"/>
                  <a:pt x="4" y="334"/>
                  <a:pt x="3" y="336"/>
                </a:cubicBezTo>
                <a:cubicBezTo>
                  <a:pt x="3" y="336"/>
                  <a:pt x="2" y="336"/>
                  <a:pt x="1" y="337"/>
                </a:cubicBezTo>
                <a:cubicBezTo>
                  <a:pt x="7" y="335"/>
                  <a:pt x="17" y="338"/>
                  <a:pt x="22" y="336"/>
                </a:cubicBezTo>
                <a:cubicBezTo>
                  <a:pt x="17" y="338"/>
                  <a:pt x="11" y="336"/>
                  <a:pt x="6" y="338"/>
                </a:cubicBezTo>
                <a:cubicBezTo>
                  <a:pt x="5" y="339"/>
                  <a:pt x="6" y="339"/>
                  <a:pt x="7" y="340"/>
                </a:cubicBezTo>
                <a:cubicBezTo>
                  <a:pt x="13" y="342"/>
                  <a:pt x="36" y="335"/>
                  <a:pt x="40" y="330"/>
                </a:cubicBezTo>
                <a:cubicBezTo>
                  <a:pt x="40" y="330"/>
                  <a:pt x="37" y="330"/>
                  <a:pt x="38" y="329"/>
                </a:cubicBezTo>
                <a:cubicBezTo>
                  <a:pt x="39" y="329"/>
                  <a:pt x="40" y="328"/>
                  <a:pt x="42" y="328"/>
                </a:cubicBezTo>
                <a:cubicBezTo>
                  <a:pt x="41" y="328"/>
                  <a:pt x="41" y="329"/>
                  <a:pt x="41" y="329"/>
                </a:cubicBezTo>
                <a:cubicBezTo>
                  <a:pt x="51" y="327"/>
                  <a:pt x="96" y="279"/>
                  <a:pt x="98" y="273"/>
                </a:cubicBezTo>
                <a:cubicBezTo>
                  <a:pt x="98" y="273"/>
                  <a:pt x="98" y="273"/>
                  <a:pt x="98" y="274"/>
                </a:cubicBezTo>
                <a:cubicBezTo>
                  <a:pt x="99" y="273"/>
                  <a:pt x="104" y="266"/>
                  <a:pt x="110" y="257"/>
                </a:cubicBezTo>
                <a:cubicBezTo>
                  <a:pt x="110" y="257"/>
                  <a:pt x="109" y="257"/>
                  <a:pt x="110" y="257"/>
                </a:cubicBezTo>
                <a:cubicBezTo>
                  <a:pt x="110" y="257"/>
                  <a:pt x="110" y="257"/>
                  <a:pt x="110" y="257"/>
                </a:cubicBezTo>
                <a:cubicBezTo>
                  <a:pt x="114" y="250"/>
                  <a:pt x="119" y="243"/>
                  <a:pt x="122" y="237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25" y="232"/>
                  <a:pt x="127" y="228"/>
                  <a:pt x="128" y="229"/>
                </a:cubicBezTo>
                <a:cubicBezTo>
                  <a:pt x="128" y="229"/>
                  <a:pt x="128" y="229"/>
                  <a:pt x="128" y="229"/>
                </a:cubicBezTo>
                <a:cubicBezTo>
                  <a:pt x="129" y="229"/>
                  <a:pt x="128" y="223"/>
                  <a:pt x="130" y="223"/>
                </a:cubicBezTo>
                <a:cubicBezTo>
                  <a:pt x="130" y="224"/>
                  <a:pt x="130" y="224"/>
                  <a:pt x="130" y="225"/>
                </a:cubicBezTo>
                <a:cubicBezTo>
                  <a:pt x="130" y="225"/>
                  <a:pt x="133" y="221"/>
                  <a:pt x="133" y="220"/>
                </a:cubicBezTo>
                <a:cubicBezTo>
                  <a:pt x="138" y="216"/>
                  <a:pt x="144" y="201"/>
                  <a:pt x="146" y="198"/>
                </a:cubicBezTo>
                <a:cubicBezTo>
                  <a:pt x="149" y="193"/>
                  <a:pt x="150" y="189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3" y="184"/>
                  <a:pt x="153" y="183"/>
                  <a:pt x="154" y="182"/>
                </a:cubicBezTo>
                <a:cubicBezTo>
                  <a:pt x="154" y="182"/>
                  <a:pt x="157" y="174"/>
                  <a:pt x="156" y="174"/>
                </a:cubicBezTo>
                <a:cubicBezTo>
                  <a:pt x="152" y="175"/>
                  <a:pt x="143" y="200"/>
                  <a:pt x="140" y="205"/>
                </a:cubicBezTo>
                <a:cubicBezTo>
                  <a:pt x="138" y="207"/>
                  <a:pt x="136" y="217"/>
                  <a:pt x="131" y="219"/>
                </a:cubicBezTo>
                <a:cubicBezTo>
                  <a:pt x="131" y="219"/>
                  <a:pt x="133" y="216"/>
                  <a:pt x="134" y="213"/>
                </a:cubicBezTo>
                <a:cubicBezTo>
                  <a:pt x="131" y="218"/>
                  <a:pt x="123" y="228"/>
                  <a:pt x="124" y="229"/>
                </a:cubicBezTo>
                <a:cubicBezTo>
                  <a:pt x="125" y="228"/>
                  <a:pt x="126" y="228"/>
                  <a:pt x="126" y="227"/>
                </a:cubicBezTo>
                <a:cubicBezTo>
                  <a:pt x="126" y="227"/>
                  <a:pt x="121" y="237"/>
                  <a:pt x="120" y="236"/>
                </a:cubicBezTo>
                <a:cubicBezTo>
                  <a:pt x="120" y="236"/>
                  <a:pt x="123" y="231"/>
                  <a:pt x="123" y="231"/>
                </a:cubicBezTo>
                <a:cubicBezTo>
                  <a:pt x="123" y="231"/>
                  <a:pt x="119" y="236"/>
                  <a:pt x="119" y="237"/>
                </a:cubicBezTo>
                <a:cubicBezTo>
                  <a:pt x="120" y="237"/>
                  <a:pt x="120" y="237"/>
                  <a:pt x="120" y="237"/>
                </a:cubicBezTo>
                <a:cubicBezTo>
                  <a:pt x="120" y="238"/>
                  <a:pt x="112" y="250"/>
                  <a:pt x="111" y="250"/>
                </a:cubicBezTo>
                <a:cubicBezTo>
                  <a:pt x="111" y="250"/>
                  <a:pt x="112" y="248"/>
                  <a:pt x="112" y="248"/>
                </a:cubicBezTo>
                <a:cubicBezTo>
                  <a:pt x="110" y="249"/>
                  <a:pt x="106" y="255"/>
                  <a:pt x="105" y="258"/>
                </a:cubicBezTo>
                <a:cubicBezTo>
                  <a:pt x="106" y="257"/>
                  <a:pt x="107" y="257"/>
                  <a:pt x="107" y="256"/>
                </a:cubicBezTo>
                <a:cubicBezTo>
                  <a:pt x="107" y="256"/>
                  <a:pt x="106" y="258"/>
                  <a:pt x="105" y="259"/>
                </a:cubicBezTo>
                <a:cubicBezTo>
                  <a:pt x="105" y="260"/>
                  <a:pt x="105" y="260"/>
                  <a:pt x="105" y="259"/>
                </a:cubicBezTo>
                <a:cubicBezTo>
                  <a:pt x="100" y="265"/>
                  <a:pt x="92" y="275"/>
                  <a:pt x="91" y="277"/>
                </a:cubicBezTo>
                <a:cubicBezTo>
                  <a:pt x="91" y="277"/>
                  <a:pt x="94" y="274"/>
                  <a:pt x="95" y="273"/>
                </a:cubicBezTo>
                <a:cubicBezTo>
                  <a:pt x="95" y="274"/>
                  <a:pt x="95" y="276"/>
                  <a:pt x="96" y="275"/>
                </a:cubicBezTo>
                <a:cubicBezTo>
                  <a:pt x="95" y="276"/>
                  <a:pt x="83" y="285"/>
                  <a:pt x="84" y="286"/>
                </a:cubicBezTo>
                <a:cubicBezTo>
                  <a:pt x="85" y="286"/>
                  <a:pt x="85" y="286"/>
                  <a:pt x="86" y="286"/>
                </a:cubicBezTo>
                <a:cubicBezTo>
                  <a:pt x="86" y="287"/>
                  <a:pt x="70" y="298"/>
                  <a:pt x="69" y="301"/>
                </a:cubicBezTo>
                <a:cubicBezTo>
                  <a:pt x="73" y="289"/>
                  <a:pt x="90" y="280"/>
                  <a:pt x="96" y="268"/>
                </a:cubicBezTo>
                <a:cubicBezTo>
                  <a:pt x="100" y="261"/>
                  <a:pt x="107" y="254"/>
                  <a:pt x="111" y="247"/>
                </a:cubicBezTo>
                <a:cubicBezTo>
                  <a:pt x="128" y="221"/>
                  <a:pt x="144" y="195"/>
                  <a:pt x="156" y="166"/>
                </a:cubicBezTo>
                <a:cubicBezTo>
                  <a:pt x="160" y="158"/>
                  <a:pt x="162" y="149"/>
                  <a:pt x="165" y="140"/>
                </a:cubicBezTo>
                <a:cubicBezTo>
                  <a:pt x="167" y="136"/>
                  <a:pt x="170" y="124"/>
                  <a:pt x="170" y="121"/>
                </a:cubicBezTo>
                <a:cubicBezTo>
                  <a:pt x="169" y="119"/>
                  <a:pt x="170" y="115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3" y="107"/>
                  <a:pt x="175" y="101"/>
                  <a:pt x="175" y="97"/>
                </a:cubicBezTo>
                <a:cubicBezTo>
                  <a:pt x="175" y="96"/>
                  <a:pt x="176" y="89"/>
                  <a:pt x="177" y="85"/>
                </a:cubicBezTo>
                <a:cubicBezTo>
                  <a:pt x="176" y="85"/>
                  <a:pt x="178" y="77"/>
                  <a:pt x="178" y="77"/>
                </a:cubicBezTo>
                <a:cubicBezTo>
                  <a:pt x="179" y="74"/>
                  <a:pt x="177" y="58"/>
                  <a:pt x="179" y="56"/>
                </a:cubicBezTo>
                <a:cubicBezTo>
                  <a:pt x="179" y="57"/>
                  <a:pt x="180" y="57"/>
                  <a:pt x="180" y="58"/>
                </a:cubicBezTo>
                <a:cubicBezTo>
                  <a:pt x="181" y="55"/>
                  <a:pt x="181" y="43"/>
                  <a:pt x="180" y="41"/>
                </a:cubicBezTo>
                <a:cubicBezTo>
                  <a:pt x="179" y="37"/>
                  <a:pt x="178" y="32"/>
                  <a:pt x="178" y="28"/>
                </a:cubicBezTo>
                <a:cubicBezTo>
                  <a:pt x="179" y="29"/>
                  <a:pt x="179" y="29"/>
                  <a:pt x="179" y="29"/>
                </a:cubicBezTo>
                <a:cubicBezTo>
                  <a:pt x="179" y="30"/>
                  <a:pt x="180" y="29"/>
                  <a:pt x="181" y="29"/>
                </a:cubicBezTo>
                <a:cubicBezTo>
                  <a:pt x="181" y="30"/>
                  <a:pt x="180" y="32"/>
                  <a:pt x="181" y="31"/>
                </a:cubicBezTo>
                <a:cubicBezTo>
                  <a:pt x="181" y="31"/>
                  <a:pt x="181" y="31"/>
                  <a:pt x="181" y="30"/>
                </a:cubicBezTo>
                <a:cubicBezTo>
                  <a:pt x="182" y="32"/>
                  <a:pt x="186" y="36"/>
                  <a:pt x="188" y="37"/>
                </a:cubicBezTo>
                <a:cubicBezTo>
                  <a:pt x="187" y="37"/>
                  <a:pt x="187" y="37"/>
                  <a:pt x="187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8"/>
                  <a:pt x="188" y="38"/>
                </a:cubicBezTo>
                <a:cubicBezTo>
                  <a:pt x="188" y="38"/>
                  <a:pt x="190" y="38"/>
                  <a:pt x="190" y="37"/>
                </a:cubicBezTo>
                <a:cubicBezTo>
                  <a:pt x="188" y="34"/>
                  <a:pt x="185" y="32"/>
                  <a:pt x="183" y="32"/>
                </a:cubicBezTo>
                <a:cubicBezTo>
                  <a:pt x="184" y="31"/>
                  <a:pt x="183" y="30"/>
                  <a:pt x="183" y="30"/>
                </a:cubicBezTo>
                <a:cubicBezTo>
                  <a:pt x="183" y="29"/>
                  <a:pt x="184" y="31"/>
                  <a:pt x="185" y="30"/>
                </a:cubicBezTo>
                <a:cubicBezTo>
                  <a:pt x="185" y="30"/>
                  <a:pt x="182" y="27"/>
                  <a:pt x="182" y="27"/>
                </a:cubicBezTo>
                <a:cubicBezTo>
                  <a:pt x="181" y="28"/>
                  <a:pt x="179" y="27"/>
                  <a:pt x="180" y="26"/>
                </a:cubicBezTo>
                <a:cubicBezTo>
                  <a:pt x="180" y="26"/>
                  <a:pt x="179" y="26"/>
                  <a:pt x="180" y="26"/>
                </a:cubicBezTo>
                <a:cubicBezTo>
                  <a:pt x="180" y="26"/>
                  <a:pt x="179" y="26"/>
                  <a:pt x="179" y="25"/>
                </a:cubicBezTo>
                <a:cubicBezTo>
                  <a:pt x="179" y="23"/>
                  <a:pt x="179" y="22"/>
                  <a:pt x="179" y="20"/>
                </a:cubicBezTo>
                <a:cubicBezTo>
                  <a:pt x="180" y="22"/>
                  <a:pt x="181" y="23"/>
                  <a:pt x="183" y="25"/>
                </a:cubicBezTo>
                <a:cubicBezTo>
                  <a:pt x="182" y="26"/>
                  <a:pt x="182" y="26"/>
                  <a:pt x="183" y="27"/>
                </a:cubicBezTo>
                <a:cubicBezTo>
                  <a:pt x="184" y="27"/>
                  <a:pt x="184" y="26"/>
                  <a:pt x="183" y="25"/>
                </a:cubicBezTo>
                <a:cubicBezTo>
                  <a:pt x="187" y="30"/>
                  <a:pt x="191" y="34"/>
                  <a:pt x="192" y="35"/>
                </a:cubicBezTo>
                <a:cubicBezTo>
                  <a:pt x="195" y="38"/>
                  <a:pt x="200" y="42"/>
                  <a:pt x="201" y="43"/>
                </a:cubicBezTo>
                <a:cubicBezTo>
                  <a:pt x="202" y="44"/>
                  <a:pt x="206" y="47"/>
                  <a:pt x="206" y="48"/>
                </a:cubicBezTo>
                <a:cubicBezTo>
                  <a:pt x="205" y="47"/>
                  <a:pt x="209" y="49"/>
                  <a:pt x="207" y="49"/>
                </a:cubicBezTo>
                <a:cubicBezTo>
                  <a:pt x="207" y="49"/>
                  <a:pt x="213" y="50"/>
                  <a:pt x="212" y="51"/>
                </a:cubicBezTo>
                <a:cubicBezTo>
                  <a:pt x="212" y="53"/>
                  <a:pt x="216" y="56"/>
                  <a:pt x="218" y="57"/>
                </a:cubicBezTo>
                <a:cubicBezTo>
                  <a:pt x="224" y="60"/>
                  <a:pt x="222" y="56"/>
                  <a:pt x="225" y="54"/>
                </a:cubicBezTo>
                <a:cubicBezTo>
                  <a:pt x="224" y="54"/>
                  <a:pt x="228" y="47"/>
                  <a:pt x="227" y="47"/>
                </a:cubicBezTo>
                <a:close/>
                <a:moveTo>
                  <a:pt x="223" y="50"/>
                </a:moveTo>
                <a:cubicBezTo>
                  <a:pt x="223" y="50"/>
                  <a:pt x="224" y="49"/>
                  <a:pt x="223" y="50"/>
                </a:cubicBezTo>
                <a:close/>
                <a:moveTo>
                  <a:pt x="197" y="27"/>
                </a:moveTo>
                <a:cubicBezTo>
                  <a:pt x="196" y="28"/>
                  <a:pt x="198" y="25"/>
                  <a:pt x="197" y="27"/>
                </a:cubicBezTo>
                <a:close/>
                <a:moveTo>
                  <a:pt x="200" y="27"/>
                </a:moveTo>
                <a:cubicBezTo>
                  <a:pt x="199" y="28"/>
                  <a:pt x="200" y="27"/>
                  <a:pt x="200" y="27"/>
                </a:cubicBezTo>
                <a:close/>
                <a:moveTo>
                  <a:pt x="199" y="29"/>
                </a:moveTo>
                <a:cubicBezTo>
                  <a:pt x="199" y="30"/>
                  <a:pt x="200" y="29"/>
                  <a:pt x="199" y="29"/>
                </a:cubicBezTo>
                <a:close/>
                <a:moveTo>
                  <a:pt x="193" y="23"/>
                </a:moveTo>
                <a:cubicBezTo>
                  <a:pt x="191" y="22"/>
                  <a:pt x="194" y="23"/>
                  <a:pt x="193" y="23"/>
                </a:cubicBezTo>
                <a:close/>
                <a:moveTo>
                  <a:pt x="190" y="19"/>
                </a:moveTo>
                <a:cubicBezTo>
                  <a:pt x="189" y="19"/>
                  <a:pt x="191" y="18"/>
                  <a:pt x="190" y="19"/>
                </a:cubicBezTo>
                <a:close/>
                <a:moveTo>
                  <a:pt x="189" y="17"/>
                </a:moveTo>
                <a:cubicBezTo>
                  <a:pt x="188" y="19"/>
                  <a:pt x="190" y="17"/>
                  <a:pt x="189" y="17"/>
                </a:cubicBezTo>
                <a:close/>
                <a:moveTo>
                  <a:pt x="188" y="17"/>
                </a:moveTo>
                <a:cubicBezTo>
                  <a:pt x="187" y="17"/>
                  <a:pt x="189" y="16"/>
                  <a:pt x="188" y="17"/>
                </a:cubicBezTo>
                <a:close/>
                <a:moveTo>
                  <a:pt x="163" y="8"/>
                </a:move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lose/>
                <a:moveTo>
                  <a:pt x="143" y="33"/>
                </a:moveTo>
                <a:cubicBezTo>
                  <a:pt x="143" y="33"/>
                  <a:pt x="142" y="33"/>
                  <a:pt x="143" y="33"/>
                </a:cubicBezTo>
                <a:close/>
                <a:moveTo>
                  <a:pt x="135" y="43"/>
                </a:moveTo>
                <a:cubicBezTo>
                  <a:pt x="136" y="44"/>
                  <a:pt x="135" y="43"/>
                  <a:pt x="135" y="43"/>
                </a:cubicBezTo>
                <a:close/>
                <a:moveTo>
                  <a:pt x="134" y="44"/>
                </a:moveTo>
                <a:cubicBezTo>
                  <a:pt x="136" y="46"/>
                  <a:pt x="134" y="44"/>
                  <a:pt x="134" y="44"/>
                </a:cubicBezTo>
                <a:close/>
                <a:moveTo>
                  <a:pt x="134" y="45"/>
                </a:moveTo>
                <a:cubicBezTo>
                  <a:pt x="134" y="46"/>
                  <a:pt x="133" y="45"/>
                  <a:pt x="134" y="45"/>
                </a:cubicBezTo>
                <a:close/>
                <a:moveTo>
                  <a:pt x="132" y="47"/>
                </a:moveTo>
                <a:cubicBezTo>
                  <a:pt x="133" y="48"/>
                  <a:pt x="132" y="47"/>
                  <a:pt x="132" y="47"/>
                </a:cubicBezTo>
                <a:close/>
                <a:moveTo>
                  <a:pt x="118" y="64"/>
                </a:moveTo>
                <a:cubicBezTo>
                  <a:pt x="119" y="65"/>
                  <a:pt x="118" y="62"/>
                  <a:pt x="118" y="64"/>
                </a:cubicBezTo>
                <a:close/>
                <a:moveTo>
                  <a:pt x="125" y="75"/>
                </a:moveTo>
                <a:cubicBezTo>
                  <a:pt x="126" y="76"/>
                  <a:pt x="125" y="74"/>
                  <a:pt x="125" y="75"/>
                </a:cubicBezTo>
                <a:close/>
                <a:moveTo>
                  <a:pt x="153" y="44"/>
                </a:moveTo>
                <a:cubicBezTo>
                  <a:pt x="153" y="45"/>
                  <a:pt x="152" y="43"/>
                  <a:pt x="153" y="44"/>
                </a:cubicBezTo>
                <a:close/>
                <a:moveTo>
                  <a:pt x="150" y="47"/>
                </a:moveTo>
                <a:cubicBezTo>
                  <a:pt x="152" y="48"/>
                  <a:pt x="150" y="46"/>
                  <a:pt x="150" y="47"/>
                </a:cubicBezTo>
                <a:close/>
                <a:moveTo>
                  <a:pt x="145" y="53"/>
                </a:moveTo>
                <a:cubicBezTo>
                  <a:pt x="146" y="54"/>
                  <a:pt x="145" y="52"/>
                  <a:pt x="145" y="53"/>
                </a:cubicBezTo>
                <a:close/>
                <a:moveTo>
                  <a:pt x="132" y="65"/>
                </a:moveTo>
                <a:cubicBezTo>
                  <a:pt x="133" y="67"/>
                  <a:pt x="132" y="64"/>
                  <a:pt x="132" y="65"/>
                </a:cubicBezTo>
                <a:close/>
                <a:moveTo>
                  <a:pt x="129" y="67"/>
                </a:moveTo>
                <a:cubicBezTo>
                  <a:pt x="129" y="67"/>
                  <a:pt x="128" y="67"/>
                  <a:pt x="129" y="67"/>
                </a:cubicBezTo>
                <a:close/>
                <a:moveTo>
                  <a:pt x="130" y="67"/>
                </a:moveTo>
                <a:cubicBezTo>
                  <a:pt x="130" y="68"/>
                  <a:pt x="129" y="66"/>
                  <a:pt x="130" y="67"/>
                </a:cubicBezTo>
                <a:close/>
                <a:moveTo>
                  <a:pt x="162" y="16"/>
                </a:moveTo>
                <a:cubicBezTo>
                  <a:pt x="164" y="17"/>
                  <a:pt x="161" y="16"/>
                  <a:pt x="162" y="16"/>
                </a:cubicBezTo>
                <a:close/>
                <a:moveTo>
                  <a:pt x="159" y="18"/>
                </a:moveTo>
                <a:cubicBezTo>
                  <a:pt x="160" y="18"/>
                  <a:pt x="159" y="18"/>
                  <a:pt x="159" y="18"/>
                </a:cubicBezTo>
                <a:close/>
                <a:moveTo>
                  <a:pt x="154" y="27"/>
                </a:moveTo>
                <a:cubicBezTo>
                  <a:pt x="155" y="29"/>
                  <a:pt x="153" y="27"/>
                  <a:pt x="154" y="27"/>
                </a:cubicBezTo>
                <a:close/>
                <a:moveTo>
                  <a:pt x="152" y="29"/>
                </a:moveTo>
                <a:cubicBezTo>
                  <a:pt x="153" y="29"/>
                  <a:pt x="151" y="28"/>
                  <a:pt x="152" y="29"/>
                </a:cubicBezTo>
                <a:close/>
                <a:moveTo>
                  <a:pt x="153" y="35"/>
                </a:moveTo>
                <a:cubicBezTo>
                  <a:pt x="154" y="36"/>
                  <a:pt x="153" y="35"/>
                  <a:pt x="153" y="35"/>
                </a:cubicBezTo>
                <a:close/>
                <a:moveTo>
                  <a:pt x="154" y="30"/>
                </a:moveTo>
                <a:cubicBezTo>
                  <a:pt x="155" y="30"/>
                  <a:pt x="153" y="29"/>
                  <a:pt x="154" y="30"/>
                </a:cubicBezTo>
                <a:close/>
                <a:moveTo>
                  <a:pt x="154" y="32"/>
                </a:moveTo>
                <a:cubicBezTo>
                  <a:pt x="155" y="32"/>
                  <a:pt x="154" y="31"/>
                  <a:pt x="154" y="32"/>
                </a:cubicBezTo>
                <a:close/>
                <a:moveTo>
                  <a:pt x="155" y="29"/>
                </a:moveTo>
                <a:cubicBezTo>
                  <a:pt x="156" y="30"/>
                  <a:pt x="154" y="28"/>
                  <a:pt x="155" y="29"/>
                </a:cubicBezTo>
                <a:close/>
                <a:moveTo>
                  <a:pt x="157" y="24"/>
                </a:moveTo>
                <a:cubicBezTo>
                  <a:pt x="158" y="25"/>
                  <a:pt x="156" y="24"/>
                  <a:pt x="157" y="24"/>
                </a:cubicBezTo>
                <a:close/>
                <a:moveTo>
                  <a:pt x="158" y="20"/>
                </a:moveTo>
                <a:cubicBezTo>
                  <a:pt x="159" y="21"/>
                  <a:pt x="157" y="19"/>
                  <a:pt x="158" y="20"/>
                </a:cubicBezTo>
                <a:close/>
                <a:moveTo>
                  <a:pt x="158" y="24"/>
                </a:moveTo>
                <a:cubicBezTo>
                  <a:pt x="157" y="25"/>
                  <a:pt x="159" y="23"/>
                  <a:pt x="158" y="24"/>
                </a:cubicBezTo>
                <a:close/>
                <a:moveTo>
                  <a:pt x="159" y="27"/>
                </a:moveTo>
                <a:cubicBezTo>
                  <a:pt x="160" y="28"/>
                  <a:pt x="158" y="27"/>
                  <a:pt x="159" y="27"/>
                </a:cubicBezTo>
                <a:close/>
                <a:moveTo>
                  <a:pt x="160" y="25"/>
                </a:moveTo>
                <a:cubicBezTo>
                  <a:pt x="161" y="26"/>
                  <a:pt x="159" y="24"/>
                  <a:pt x="160" y="25"/>
                </a:cubicBezTo>
                <a:close/>
                <a:moveTo>
                  <a:pt x="161" y="24"/>
                </a:moveTo>
                <a:cubicBezTo>
                  <a:pt x="162" y="25"/>
                  <a:pt x="160" y="24"/>
                  <a:pt x="161" y="24"/>
                </a:cubicBezTo>
                <a:close/>
                <a:moveTo>
                  <a:pt x="162" y="20"/>
                </a:moveTo>
                <a:cubicBezTo>
                  <a:pt x="163" y="21"/>
                  <a:pt x="160" y="19"/>
                  <a:pt x="161" y="18"/>
                </a:cubicBezTo>
                <a:cubicBezTo>
                  <a:pt x="161" y="18"/>
                  <a:pt x="164" y="18"/>
                  <a:pt x="164" y="18"/>
                </a:cubicBezTo>
                <a:cubicBezTo>
                  <a:pt x="164" y="18"/>
                  <a:pt x="161" y="20"/>
                  <a:pt x="162" y="20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4" y="6"/>
                  <a:pt x="165" y="5"/>
                  <a:pt x="165" y="5"/>
                </a:cubicBezTo>
                <a:cubicBezTo>
                  <a:pt x="165" y="6"/>
                  <a:pt x="164" y="6"/>
                  <a:pt x="164" y="6"/>
                </a:cubicBezTo>
                <a:close/>
                <a:moveTo>
                  <a:pt x="165" y="16"/>
                </a:moveTo>
                <a:cubicBezTo>
                  <a:pt x="165" y="16"/>
                  <a:pt x="164" y="15"/>
                  <a:pt x="165" y="16"/>
                </a:cubicBezTo>
                <a:close/>
                <a:moveTo>
                  <a:pt x="165" y="15"/>
                </a:moveTo>
                <a:cubicBezTo>
                  <a:pt x="166" y="16"/>
                  <a:pt x="165" y="15"/>
                  <a:pt x="165" y="15"/>
                </a:cubicBezTo>
                <a:close/>
                <a:moveTo>
                  <a:pt x="166" y="10"/>
                </a:moveTo>
                <a:cubicBezTo>
                  <a:pt x="166" y="10"/>
                  <a:pt x="166" y="9"/>
                  <a:pt x="166" y="10"/>
                </a:cubicBezTo>
                <a:close/>
                <a:moveTo>
                  <a:pt x="170" y="6"/>
                </a:moveTo>
                <a:cubicBezTo>
                  <a:pt x="170" y="6"/>
                  <a:pt x="170" y="6"/>
                  <a:pt x="170" y="5"/>
                </a:cubicBezTo>
                <a:cubicBezTo>
                  <a:pt x="170" y="5"/>
                  <a:pt x="171" y="5"/>
                  <a:pt x="172" y="5"/>
                </a:cubicBezTo>
                <a:cubicBezTo>
                  <a:pt x="172" y="5"/>
                  <a:pt x="172" y="5"/>
                  <a:pt x="172" y="5"/>
                </a:cubicBezTo>
                <a:cubicBezTo>
                  <a:pt x="172" y="5"/>
                  <a:pt x="171" y="5"/>
                  <a:pt x="170" y="6"/>
                </a:cubicBezTo>
                <a:close/>
                <a:moveTo>
                  <a:pt x="172" y="20"/>
                </a:moveTo>
                <a:cubicBezTo>
                  <a:pt x="172" y="19"/>
                  <a:pt x="172" y="16"/>
                  <a:pt x="172" y="16"/>
                </a:cubicBezTo>
                <a:cubicBezTo>
                  <a:pt x="172" y="16"/>
                  <a:pt x="170" y="17"/>
                  <a:pt x="171" y="17"/>
                </a:cubicBezTo>
                <a:cubicBezTo>
                  <a:pt x="171" y="17"/>
                  <a:pt x="171" y="16"/>
                  <a:pt x="171" y="16"/>
                </a:cubicBezTo>
                <a:cubicBezTo>
                  <a:pt x="171" y="16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6"/>
                  <a:pt x="173" y="18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2" y="20"/>
                  <a:pt x="173" y="20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3" y="20"/>
                  <a:pt x="172" y="20"/>
                  <a:pt x="172" y="20"/>
                </a:cubicBezTo>
                <a:close/>
                <a:moveTo>
                  <a:pt x="142" y="173"/>
                </a:moveTo>
                <a:cubicBezTo>
                  <a:pt x="144" y="170"/>
                  <a:pt x="143" y="173"/>
                  <a:pt x="143" y="173"/>
                </a:cubicBezTo>
                <a:cubicBezTo>
                  <a:pt x="144" y="173"/>
                  <a:pt x="141" y="176"/>
                  <a:pt x="142" y="173"/>
                </a:cubicBezTo>
                <a:close/>
                <a:moveTo>
                  <a:pt x="137" y="185"/>
                </a:moveTo>
                <a:cubicBezTo>
                  <a:pt x="137" y="185"/>
                  <a:pt x="135" y="188"/>
                  <a:pt x="135" y="187"/>
                </a:cubicBezTo>
                <a:cubicBezTo>
                  <a:pt x="135" y="183"/>
                  <a:pt x="136" y="185"/>
                  <a:pt x="137" y="185"/>
                </a:cubicBezTo>
                <a:close/>
                <a:moveTo>
                  <a:pt x="117" y="219"/>
                </a:moveTo>
                <a:cubicBezTo>
                  <a:pt x="116" y="221"/>
                  <a:pt x="115" y="222"/>
                  <a:pt x="114" y="224"/>
                </a:cubicBezTo>
                <a:cubicBezTo>
                  <a:pt x="114" y="224"/>
                  <a:pt x="113" y="227"/>
                  <a:pt x="112" y="227"/>
                </a:cubicBezTo>
                <a:cubicBezTo>
                  <a:pt x="113" y="227"/>
                  <a:pt x="115" y="220"/>
                  <a:pt x="117" y="219"/>
                </a:cubicBezTo>
                <a:close/>
                <a:moveTo>
                  <a:pt x="106" y="235"/>
                </a:moveTo>
                <a:cubicBezTo>
                  <a:pt x="108" y="236"/>
                  <a:pt x="105" y="234"/>
                  <a:pt x="106" y="235"/>
                </a:cubicBezTo>
                <a:close/>
                <a:moveTo>
                  <a:pt x="104" y="240"/>
                </a:moveTo>
                <a:cubicBezTo>
                  <a:pt x="105" y="240"/>
                  <a:pt x="103" y="239"/>
                  <a:pt x="104" y="240"/>
                </a:cubicBezTo>
                <a:close/>
                <a:moveTo>
                  <a:pt x="97" y="249"/>
                </a:moveTo>
                <a:cubicBezTo>
                  <a:pt x="97" y="250"/>
                  <a:pt x="97" y="251"/>
                  <a:pt x="97" y="251"/>
                </a:cubicBezTo>
                <a:cubicBezTo>
                  <a:pt x="97" y="250"/>
                  <a:pt x="97" y="250"/>
                  <a:pt x="97" y="249"/>
                </a:cubicBezTo>
                <a:close/>
                <a:moveTo>
                  <a:pt x="11" y="324"/>
                </a:moveTo>
                <a:cubicBezTo>
                  <a:pt x="13" y="324"/>
                  <a:pt x="13" y="324"/>
                  <a:pt x="13" y="324"/>
                </a:cubicBezTo>
                <a:cubicBezTo>
                  <a:pt x="13" y="325"/>
                  <a:pt x="10" y="324"/>
                  <a:pt x="11" y="324"/>
                </a:cubicBezTo>
                <a:close/>
                <a:moveTo>
                  <a:pt x="23" y="321"/>
                </a:moveTo>
                <a:cubicBezTo>
                  <a:pt x="23" y="321"/>
                  <a:pt x="20" y="322"/>
                  <a:pt x="20" y="321"/>
                </a:cubicBezTo>
                <a:cubicBezTo>
                  <a:pt x="20" y="321"/>
                  <a:pt x="24" y="320"/>
                  <a:pt x="23" y="321"/>
                </a:cubicBezTo>
                <a:close/>
                <a:moveTo>
                  <a:pt x="24" y="334"/>
                </a:moveTo>
                <a:cubicBezTo>
                  <a:pt x="25" y="334"/>
                  <a:pt x="26" y="334"/>
                  <a:pt x="27" y="334"/>
                </a:cubicBezTo>
                <a:cubicBezTo>
                  <a:pt x="26" y="335"/>
                  <a:pt x="24" y="334"/>
                  <a:pt x="24" y="334"/>
                </a:cubicBezTo>
                <a:close/>
                <a:moveTo>
                  <a:pt x="28" y="333"/>
                </a:moveTo>
                <a:cubicBezTo>
                  <a:pt x="28" y="333"/>
                  <a:pt x="30" y="331"/>
                  <a:pt x="30" y="332"/>
                </a:cubicBezTo>
                <a:cubicBezTo>
                  <a:pt x="30" y="333"/>
                  <a:pt x="29" y="333"/>
                  <a:pt x="28" y="333"/>
                </a:cubicBezTo>
                <a:close/>
                <a:moveTo>
                  <a:pt x="36" y="330"/>
                </a:moveTo>
                <a:cubicBezTo>
                  <a:pt x="35" y="330"/>
                  <a:pt x="33" y="332"/>
                  <a:pt x="32" y="332"/>
                </a:cubicBezTo>
                <a:cubicBezTo>
                  <a:pt x="33" y="332"/>
                  <a:pt x="37" y="328"/>
                  <a:pt x="39" y="328"/>
                </a:cubicBezTo>
                <a:cubicBezTo>
                  <a:pt x="39" y="327"/>
                  <a:pt x="36" y="330"/>
                  <a:pt x="36" y="330"/>
                </a:cubicBezTo>
                <a:close/>
                <a:moveTo>
                  <a:pt x="42" y="323"/>
                </a:moveTo>
                <a:cubicBezTo>
                  <a:pt x="43" y="323"/>
                  <a:pt x="44" y="322"/>
                  <a:pt x="44" y="322"/>
                </a:cubicBezTo>
                <a:cubicBezTo>
                  <a:pt x="44" y="323"/>
                  <a:pt x="43" y="323"/>
                  <a:pt x="42" y="323"/>
                </a:cubicBezTo>
                <a:close/>
                <a:moveTo>
                  <a:pt x="57" y="313"/>
                </a:moveTo>
                <a:cubicBezTo>
                  <a:pt x="57" y="312"/>
                  <a:pt x="58" y="312"/>
                  <a:pt x="59" y="311"/>
                </a:cubicBezTo>
                <a:cubicBezTo>
                  <a:pt x="58" y="312"/>
                  <a:pt x="58" y="313"/>
                  <a:pt x="57" y="313"/>
                </a:cubicBezTo>
                <a:close/>
                <a:moveTo>
                  <a:pt x="67" y="303"/>
                </a:moveTo>
                <a:cubicBezTo>
                  <a:pt x="66" y="305"/>
                  <a:pt x="64" y="307"/>
                  <a:pt x="63" y="308"/>
                </a:cubicBezTo>
                <a:cubicBezTo>
                  <a:pt x="63" y="308"/>
                  <a:pt x="68" y="302"/>
                  <a:pt x="67" y="303"/>
                </a:cubicBezTo>
                <a:close/>
                <a:moveTo>
                  <a:pt x="148" y="191"/>
                </a:moveTo>
                <a:cubicBezTo>
                  <a:pt x="149" y="191"/>
                  <a:pt x="149" y="191"/>
                  <a:pt x="148" y="192"/>
                </a:cubicBezTo>
                <a:cubicBezTo>
                  <a:pt x="147" y="193"/>
                  <a:pt x="147" y="193"/>
                  <a:pt x="148" y="191"/>
                </a:cubicBezTo>
                <a:close/>
                <a:moveTo>
                  <a:pt x="130" y="221"/>
                </a:moveTo>
                <a:cubicBezTo>
                  <a:pt x="130" y="222"/>
                  <a:pt x="128" y="223"/>
                  <a:pt x="128" y="224"/>
                </a:cubicBezTo>
                <a:cubicBezTo>
                  <a:pt x="128" y="224"/>
                  <a:pt x="131" y="219"/>
                  <a:pt x="130" y="221"/>
                </a:cubicBezTo>
                <a:close/>
                <a:moveTo>
                  <a:pt x="119" y="242"/>
                </a:moveTo>
                <a:cubicBezTo>
                  <a:pt x="118" y="242"/>
                  <a:pt x="117" y="243"/>
                  <a:pt x="119" y="242"/>
                </a:cubicBezTo>
                <a:close/>
                <a:moveTo>
                  <a:pt x="110" y="251"/>
                </a:moveTo>
                <a:cubicBezTo>
                  <a:pt x="110" y="252"/>
                  <a:pt x="110" y="253"/>
                  <a:pt x="109" y="253"/>
                </a:cubicBezTo>
                <a:cubicBezTo>
                  <a:pt x="109" y="252"/>
                  <a:pt x="110" y="252"/>
                  <a:pt x="110" y="251"/>
                </a:cubicBezTo>
                <a:close/>
                <a:moveTo>
                  <a:pt x="108" y="254"/>
                </a:moveTo>
                <a:cubicBezTo>
                  <a:pt x="109" y="254"/>
                  <a:pt x="106" y="255"/>
                  <a:pt x="108" y="254"/>
                </a:cubicBezTo>
                <a:close/>
                <a:moveTo>
                  <a:pt x="102" y="266"/>
                </a:moveTo>
                <a:cubicBezTo>
                  <a:pt x="102" y="267"/>
                  <a:pt x="101" y="267"/>
                  <a:pt x="101" y="268"/>
                </a:cubicBezTo>
                <a:cubicBezTo>
                  <a:pt x="101" y="268"/>
                  <a:pt x="100" y="266"/>
                  <a:pt x="100" y="266"/>
                </a:cubicBezTo>
                <a:cubicBezTo>
                  <a:pt x="101" y="266"/>
                  <a:pt x="101" y="266"/>
                  <a:pt x="102" y="266"/>
                </a:cubicBezTo>
                <a:close/>
                <a:moveTo>
                  <a:pt x="99" y="269"/>
                </a:moveTo>
                <a:cubicBezTo>
                  <a:pt x="99" y="269"/>
                  <a:pt x="97" y="271"/>
                  <a:pt x="97" y="271"/>
                </a:cubicBezTo>
                <a:cubicBezTo>
                  <a:pt x="96" y="271"/>
                  <a:pt x="98" y="269"/>
                  <a:pt x="99" y="269"/>
                </a:cubicBezTo>
                <a:close/>
                <a:moveTo>
                  <a:pt x="70" y="302"/>
                </a:moveTo>
                <a:cubicBezTo>
                  <a:pt x="70" y="303"/>
                  <a:pt x="69" y="303"/>
                  <a:pt x="69" y="304"/>
                </a:cubicBezTo>
                <a:cubicBezTo>
                  <a:pt x="68" y="304"/>
                  <a:pt x="71" y="301"/>
                  <a:pt x="70" y="302"/>
                </a:cubicBezTo>
                <a:close/>
                <a:moveTo>
                  <a:pt x="159" y="156"/>
                </a:moveTo>
                <a:cubicBezTo>
                  <a:pt x="160" y="158"/>
                  <a:pt x="159" y="156"/>
                  <a:pt x="159" y="156"/>
                </a:cubicBezTo>
                <a:close/>
                <a:moveTo>
                  <a:pt x="161" y="135"/>
                </a:moveTo>
                <a:cubicBezTo>
                  <a:pt x="161" y="136"/>
                  <a:pt x="161" y="137"/>
                  <a:pt x="160" y="137"/>
                </a:cubicBezTo>
                <a:cubicBezTo>
                  <a:pt x="160" y="136"/>
                  <a:pt x="160" y="135"/>
                  <a:pt x="161" y="135"/>
                </a:cubicBezTo>
                <a:close/>
                <a:moveTo>
                  <a:pt x="161" y="139"/>
                </a:moveTo>
                <a:cubicBezTo>
                  <a:pt x="163" y="139"/>
                  <a:pt x="159" y="138"/>
                  <a:pt x="161" y="139"/>
                </a:cubicBezTo>
                <a:close/>
                <a:moveTo>
                  <a:pt x="162" y="136"/>
                </a:moveTo>
                <a:cubicBezTo>
                  <a:pt x="163" y="137"/>
                  <a:pt x="161" y="136"/>
                  <a:pt x="162" y="136"/>
                </a:cubicBezTo>
                <a:close/>
                <a:moveTo>
                  <a:pt x="163" y="127"/>
                </a:moveTo>
                <a:cubicBezTo>
                  <a:pt x="163" y="128"/>
                  <a:pt x="163" y="127"/>
                  <a:pt x="163" y="127"/>
                </a:cubicBezTo>
                <a:close/>
                <a:moveTo>
                  <a:pt x="164" y="127"/>
                </a:moveTo>
                <a:cubicBezTo>
                  <a:pt x="164" y="126"/>
                  <a:pt x="164" y="125"/>
                  <a:pt x="165" y="125"/>
                </a:cubicBezTo>
                <a:cubicBezTo>
                  <a:pt x="165" y="126"/>
                  <a:pt x="165" y="127"/>
                  <a:pt x="164" y="127"/>
                </a:cubicBezTo>
                <a:close/>
                <a:moveTo>
                  <a:pt x="165" y="117"/>
                </a:moveTo>
                <a:cubicBezTo>
                  <a:pt x="166" y="119"/>
                  <a:pt x="165" y="117"/>
                  <a:pt x="165" y="117"/>
                </a:cubicBezTo>
                <a:close/>
                <a:moveTo>
                  <a:pt x="168" y="113"/>
                </a:moveTo>
                <a:cubicBezTo>
                  <a:pt x="167" y="114"/>
                  <a:pt x="166" y="116"/>
                  <a:pt x="168" y="113"/>
                </a:cubicBezTo>
                <a:close/>
                <a:moveTo>
                  <a:pt x="168" y="116"/>
                </a:moveTo>
                <a:cubicBezTo>
                  <a:pt x="169" y="120"/>
                  <a:pt x="167" y="115"/>
                  <a:pt x="168" y="116"/>
                </a:cubicBezTo>
                <a:close/>
                <a:moveTo>
                  <a:pt x="169" y="118"/>
                </a:moveTo>
                <a:cubicBezTo>
                  <a:pt x="170" y="118"/>
                  <a:pt x="168" y="119"/>
                  <a:pt x="169" y="118"/>
                </a:cubicBezTo>
                <a:close/>
                <a:moveTo>
                  <a:pt x="170" y="111"/>
                </a:moveTo>
                <a:cubicBezTo>
                  <a:pt x="171" y="111"/>
                  <a:pt x="169" y="111"/>
                  <a:pt x="170" y="111"/>
                </a:cubicBezTo>
                <a:close/>
                <a:moveTo>
                  <a:pt x="169" y="108"/>
                </a:moveTo>
                <a:cubicBezTo>
                  <a:pt x="169" y="107"/>
                  <a:pt x="169" y="106"/>
                  <a:pt x="170" y="105"/>
                </a:cubicBezTo>
                <a:cubicBezTo>
                  <a:pt x="171" y="105"/>
                  <a:pt x="171" y="106"/>
                  <a:pt x="169" y="108"/>
                </a:cubicBezTo>
                <a:close/>
                <a:moveTo>
                  <a:pt x="172" y="99"/>
                </a:moveTo>
                <a:cubicBezTo>
                  <a:pt x="172" y="100"/>
                  <a:pt x="171" y="101"/>
                  <a:pt x="171" y="102"/>
                </a:cubicBezTo>
                <a:cubicBezTo>
                  <a:pt x="170" y="101"/>
                  <a:pt x="172" y="96"/>
                  <a:pt x="172" y="99"/>
                </a:cubicBezTo>
                <a:close/>
                <a:moveTo>
                  <a:pt x="172" y="76"/>
                </a:moveTo>
                <a:cubicBezTo>
                  <a:pt x="172" y="76"/>
                  <a:pt x="172" y="77"/>
                  <a:pt x="172" y="76"/>
                </a:cubicBezTo>
                <a:close/>
                <a:moveTo>
                  <a:pt x="177" y="7"/>
                </a:move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lose/>
                <a:moveTo>
                  <a:pt x="177" y="34"/>
                </a:moveTo>
                <a:cubicBezTo>
                  <a:pt x="178" y="34"/>
                  <a:pt x="176" y="34"/>
                  <a:pt x="177" y="34"/>
                </a:cubicBezTo>
                <a:close/>
                <a:moveTo>
                  <a:pt x="173" y="100"/>
                </a:moveTo>
                <a:cubicBezTo>
                  <a:pt x="175" y="100"/>
                  <a:pt x="172" y="100"/>
                  <a:pt x="173" y="100"/>
                </a:cubicBezTo>
                <a:close/>
                <a:moveTo>
                  <a:pt x="173" y="26"/>
                </a:moveTo>
                <a:cubicBezTo>
                  <a:pt x="174" y="27"/>
                  <a:pt x="174" y="27"/>
                  <a:pt x="174" y="28"/>
                </a:cubicBezTo>
                <a:cubicBezTo>
                  <a:pt x="174" y="28"/>
                  <a:pt x="173" y="26"/>
                  <a:pt x="173" y="26"/>
                </a:cubicBezTo>
                <a:close/>
                <a:moveTo>
                  <a:pt x="175" y="5"/>
                </a:moveTo>
                <a:cubicBezTo>
                  <a:pt x="175" y="5"/>
                  <a:pt x="175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5" y="6"/>
                  <a:pt x="175" y="5"/>
                  <a:pt x="174" y="5"/>
                </a:cubicBezTo>
                <a:cubicBezTo>
                  <a:pt x="174" y="5"/>
                  <a:pt x="175" y="5"/>
                  <a:pt x="175" y="5"/>
                </a:cubicBezTo>
                <a:close/>
                <a:moveTo>
                  <a:pt x="176" y="26"/>
                </a:moveTo>
                <a:cubicBezTo>
                  <a:pt x="176" y="27"/>
                  <a:pt x="175" y="27"/>
                  <a:pt x="176" y="26"/>
                </a:cubicBezTo>
                <a:close/>
                <a:moveTo>
                  <a:pt x="174" y="60"/>
                </a:moveTo>
                <a:cubicBezTo>
                  <a:pt x="175" y="59"/>
                  <a:pt x="175" y="60"/>
                  <a:pt x="175" y="61"/>
                </a:cubicBezTo>
                <a:cubicBezTo>
                  <a:pt x="174" y="63"/>
                  <a:pt x="174" y="62"/>
                  <a:pt x="174" y="60"/>
                </a:cubicBezTo>
                <a:close/>
                <a:moveTo>
                  <a:pt x="176" y="75"/>
                </a:moveTo>
                <a:cubicBezTo>
                  <a:pt x="177" y="75"/>
                  <a:pt x="176" y="77"/>
                  <a:pt x="175" y="78"/>
                </a:cubicBezTo>
                <a:cubicBezTo>
                  <a:pt x="175" y="79"/>
                  <a:pt x="174" y="70"/>
                  <a:pt x="174" y="70"/>
                </a:cubicBezTo>
                <a:cubicBezTo>
                  <a:pt x="174" y="68"/>
                  <a:pt x="176" y="65"/>
                  <a:pt x="176" y="62"/>
                </a:cubicBezTo>
                <a:cubicBezTo>
                  <a:pt x="176" y="66"/>
                  <a:pt x="175" y="75"/>
                  <a:pt x="176" y="75"/>
                </a:cubicBezTo>
                <a:close/>
                <a:moveTo>
                  <a:pt x="176" y="59"/>
                </a:moveTo>
                <a:cubicBezTo>
                  <a:pt x="175" y="59"/>
                  <a:pt x="176" y="54"/>
                  <a:pt x="177" y="54"/>
                </a:cubicBezTo>
                <a:cubicBezTo>
                  <a:pt x="177" y="55"/>
                  <a:pt x="177" y="59"/>
                  <a:pt x="176" y="59"/>
                </a:cubicBezTo>
                <a:close/>
                <a:moveTo>
                  <a:pt x="176" y="53"/>
                </a:moveTo>
                <a:cubicBezTo>
                  <a:pt x="176" y="52"/>
                  <a:pt x="176" y="52"/>
                  <a:pt x="177" y="51"/>
                </a:cubicBezTo>
                <a:cubicBezTo>
                  <a:pt x="177" y="51"/>
                  <a:pt x="177" y="54"/>
                  <a:pt x="176" y="53"/>
                </a:cubicBezTo>
                <a:close/>
                <a:moveTo>
                  <a:pt x="176" y="47"/>
                </a:moveTo>
                <a:cubicBezTo>
                  <a:pt x="177" y="48"/>
                  <a:pt x="177" y="49"/>
                  <a:pt x="177" y="50"/>
                </a:cubicBezTo>
                <a:cubicBezTo>
                  <a:pt x="176" y="49"/>
                  <a:pt x="176" y="48"/>
                  <a:pt x="176" y="47"/>
                </a:cubicBezTo>
                <a:close/>
                <a:moveTo>
                  <a:pt x="177" y="44"/>
                </a:moveTo>
                <a:cubicBezTo>
                  <a:pt x="175" y="44"/>
                  <a:pt x="177" y="41"/>
                  <a:pt x="177" y="41"/>
                </a:cubicBezTo>
                <a:cubicBezTo>
                  <a:pt x="177" y="41"/>
                  <a:pt x="178" y="44"/>
                  <a:pt x="177" y="44"/>
                </a:cubicBezTo>
                <a:close/>
                <a:moveTo>
                  <a:pt x="178" y="35"/>
                </a:moveTo>
                <a:cubicBezTo>
                  <a:pt x="179" y="35"/>
                  <a:pt x="177" y="35"/>
                  <a:pt x="178" y="35"/>
                </a:cubicBezTo>
                <a:close/>
                <a:moveTo>
                  <a:pt x="187" y="36"/>
                </a:moveTo>
                <a:cubicBezTo>
                  <a:pt x="186" y="36"/>
                  <a:pt x="188" y="35"/>
                  <a:pt x="187" y="36"/>
                </a:cubicBezTo>
                <a:close/>
                <a:moveTo>
                  <a:pt x="179" y="27"/>
                </a:moveTo>
                <a:cubicBezTo>
                  <a:pt x="178" y="28"/>
                  <a:pt x="180" y="27"/>
                  <a:pt x="179" y="27"/>
                </a:cubicBezTo>
                <a:close/>
                <a:moveTo>
                  <a:pt x="201" y="37"/>
                </a:moveTo>
                <a:cubicBezTo>
                  <a:pt x="200" y="38"/>
                  <a:pt x="202" y="36"/>
                  <a:pt x="201" y="37"/>
                </a:cubicBezTo>
                <a:close/>
                <a:moveTo>
                  <a:pt x="202" y="38"/>
                </a:moveTo>
                <a:cubicBezTo>
                  <a:pt x="201" y="38"/>
                  <a:pt x="202" y="37"/>
                  <a:pt x="202" y="38"/>
                </a:cubicBezTo>
                <a:close/>
                <a:moveTo>
                  <a:pt x="202" y="40"/>
                </a:moveTo>
                <a:cubicBezTo>
                  <a:pt x="201" y="41"/>
                  <a:pt x="203" y="39"/>
                  <a:pt x="202" y="40"/>
                </a:cubicBezTo>
                <a:close/>
                <a:moveTo>
                  <a:pt x="203" y="37"/>
                </a:moveTo>
                <a:cubicBezTo>
                  <a:pt x="202" y="38"/>
                  <a:pt x="204" y="36"/>
                  <a:pt x="203" y="37"/>
                </a:cubicBezTo>
                <a:close/>
                <a:moveTo>
                  <a:pt x="203" y="42"/>
                </a:moveTo>
                <a:cubicBezTo>
                  <a:pt x="202" y="43"/>
                  <a:pt x="203" y="42"/>
                  <a:pt x="203" y="42"/>
                </a:cubicBezTo>
                <a:close/>
                <a:moveTo>
                  <a:pt x="203" y="44"/>
                </a:moveTo>
                <a:cubicBezTo>
                  <a:pt x="203" y="45"/>
                  <a:pt x="204" y="43"/>
                  <a:pt x="203" y="44"/>
                </a:cubicBezTo>
                <a:close/>
                <a:moveTo>
                  <a:pt x="204" y="44"/>
                </a:moveTo>
                <a:cubicBezTo>
                  <a:pt x="203" y="45"/>
                  <a:pt x="204" y="44"/>
                  <a:pt x="204" y="44"/>
                </a:cubicBezTo>
                <a:close/>
                <a:moveTo>
                  <a:pt x="205" y="42"/>
                </a:moveTo>
                <a:cubicBezTo>
                  <a:pt x="204" y="43"/>
                  <a:pt x="205" y="42"/>
                  <a:pt x="205" y="42"/>
                </a:cubicBezTo>
                <a:close/>
                <a:moveTo>
                  <a:pt x="205" y="41"/>
                </a:moveTo>
                <a:cubicBezTo>
                  <a:pt x="204" y="41"/>
                  <a:pt x="206" y="40"/>
                  <a:pt x="205" y="41"/>
                </a:cubicBezTo>
                <a:close/>
                <a:moveTo>
                  <a:pt x="206" y="45"/>
                </a:moveTo>
                <a:cubicBezTo>
                  <a:pt x="205" y="46"/>
                  <a:pt x="207" y="44"/>
                  <a:pt x="206" y="45"/>
                </a:cubicBezTo>
                <a:close/>
                <a:moveTo>
                  <a:pt x="207" y="41"/>
                </a:moveTo>
                <a:cubicBezTo>
                  <a:pt x="207" y="41"/>
                  <a:pt x="208" y="40"/>
                  <a:pt x="207" y="41"/>
                </a:cubicBezTo>
                <a:close/>
                <a:moveTo>
                  <a:pt x="210" y="44"/>
                </a:moveTo>
                <a:cubicBezTo>
                  <a:pt x="210" y="45"/>
                  <a:pt x="212" y="42"/>
                  <a:pt x="210" y="44"/>
                </a:cubicBezTo>
                <a:close/>
                <a:moveTo>
                  <a:pt x="210" y="47"/>
                </a:moveTo>
                <a:cubicBezTo>
                  <a:pt x="209" y="49"/>
                  <a:pt x="211" y="45"/>
                  <a:pt x="213" y="46"/>
                </a:cubicBezTo>
                <a:cubicBezTo>
                  <a:pt x="212" y="46"/>
                  <a:pt x="213" y="49"/>
                  <a:pt x="213" y="49"/>
                </a:cubicBezTo>
                <a:cubicBezTo>
                  <a:pt x="213" y="49"/>
                  <a:pt x="211" y="47"/>
                  <a:pt x="210" y="47"/>
                </a:cubicBezTo>
                <a:close/>
                <a:moveTo>
                  <a:pt x="215" y="50"/>
                </a:moveTo>
                <a:cubicBezTo>
                  <a:pt x="214" y="50"/>
                  <a:pt x="215" y="49"/>
                  <a:pt x="215" y="50"/>
                </a:cubicBezTo>
                <a:close/>
                <a:moveTo>
                  <a:pt x="216" y="53"/>
                </a:moveTo>
                <a:cubicBezTo>
                  <a:pt x="216" y="54"/>
                  <a:pt x="217" y="53"/>
                  <a:pt x="216" y="53"/>
                </a:cubicBezTo>
                <a:close/>
                <a:moveTo>
                  <a:pt x="218" y="56"/>
                </a:moveTo>
                <a:cubicBezTo>
                  <a:pt x="218" y="55"/>
                  <a:pt x="219" y="56"/>
                  <a:pt x="218" y="56"/>
                </a:cubicBezTo>
                <a:close/>
                <a:moveTo>
                  <a:pt x="220" y="53"/>
                </a:moveTo>
                <a:cubicBezTo>
                  <a:pt x="219" y="54"/>
                  <a:pt x="220" y="53"/>
                  <a:pt x="220" y="53"/>
                </a:cubicBezTo>
                <a:close/>
                <a:moveTo>
                  <a:pt x="218" y="60"/>
                </a:moveTo>
                <a:cubicBezTo>
                  <a:pt x="218" y="60"/>
                  <a:pt x="217" y="60"/>
                  <a:pt x="217" y="59"/>
                </a:cubicBezTo>
                <a:cubicBezTo>
                  <a:pt x="217" y="61"/>
                  <a:pt x="218" y="63"/>
                  <a:pt x="218" y="63"/>
                </a:cubicBezTo>
                <a:cubicBezTo>
                  <a:pt x="220" y="65"/>
                  <a:pt x="221" y="56"/>
                  <a:pt x="218" y="60"/>
                </a:cubicBezTo>
                <a:close/>
                <a:moveTo>
                  <a:pt x="186" y="31"/>
                </a:moveTo>
                <a:cubicBezTo>
                  <a:pt x="187" y="32"/>
                  <a:pt x="186" y="31"/>
                  <a:pt x="186" y="31"/>
                </a:cubicBezTo>
                <a:close/>
                <a:moveTo>
                  <a:pt x="172" y="15"/>
                </a:moveTo>
                <a:cubicBezTo>
                  <a:pt x="172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91" y="40"/>
                </a:moveTo>
                <a:cubicBezTo>
                  <a:pt x="192" y="40"/>
                  <a:pt x="191" y="41"/>
                  <a:pt x="191" y="40"/>
                </a:cubicBezTo>
                <a:close/>
                <a:moveTo>
                  <a:pt x="216" y="59"/>
                </a:move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60"/>
                  <a:pt x="216" y="59"/>
                </a:cubicBez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59"/>
                  <a:pt x="217" y="59"/>
                </a:cubicBezTo>
                <a:cubicBezTo>
                  <a:pt x="216" y="59"/>
                  <a:pt x="216" y="58"/>
                  <a:pt x="216" y="59"/>
                </a:cubicBezTo>
                <a:close/>
                <a:moveTo>
                  <a:pt x="190" y="38"/>
                </a:moveTo>
                <a:cubicBezTo>
                  <a:pt x="191" y="37"/>
                  <a:pt x="190" y="39"/>
                  <a:pt x="190" y="38"/>
                </a:cubicBezTo>
                <a:close/>
                <a:moveTo>
                  <a:pt x="190" y="39"/>
                </a:moveTo>
                <a:cubicBezTo>
                  <a:pt x="190" y="40"/>
                  <a:pt x="191" y="39"/>
                  <a:pt x="190" y="39"/>
                </a:cubicBezTo>
                <a:close/>
                <a:moveTo>
                  <a:pt x="190" y="40"/>
                </a:moveTo>
                <a:cubicBezTo>
                  <a:pt x="190" y="41"/>
                  <a:pt x="190" y="37"/>
                  <a:pt x="190" y="40"/>
                </a:cubicBezTo>
                <a:close/>
                <a:moveTo>
                  <a:pt x="193" y="42"/>
                </a:moveTo>
                <a:cubicBezTo>
                  <a:pt x="192" y="43"/>
                  <a:pt x="193" y="41"/>
                  <a:pt x="193" y="42"/>
                </a:cubicBezTo>
                <a:close/>
                <a:moveTo>
                  <a:pt x="198" y="46"/>
                </a:moveTo>
                <a:cubicBezTo>
                  <a:pt x="198" y="45"/>
                  <a:pt x="197" y="46"/>
                  <a:pt x="198" y="46"/>
                </a:cubicBezTo>
                <a:close/>
                <a:moveTo>
                  <a:pt x="215" y="59"/>
                </a:moveTo>
                <a:cubicBezTo>
                  <a:pt x="216" y="57"/>
                  <a:pt x="214" y="60"/>
                  <a:pt x="215" y="59"/>
                </a:cubicBezTo>
                <a:close/>
                <a:moveTo>
                  <a:pt x="211" y="50"/>
                </a:moveTo>
                <a:cubicBezTo>
                  <a:pt x="211" y="49"/>
                  <a:pt x="210" y="51"/>
                  <a:pt x="211" y="50"/>
                </a:cubicBezTo>
                <a:close/>
                <a:moveTo>
                  <a:pt x="200" y="48"/>
                </a:moveTo>
                <a:cubicBezTo>
                  <a:pt x="200" y="48"/>
                  <a:pt x="201" y="46"/>
                  <a:pt x="200" y="48"/>
                </a:cubicBezTo>
                <a:close/>
                <a:moveTo>
                  <a:pt x="199" y="46"/>
                </a:moveTo>
                <a:cubicBezTo>
                  <a:pt x="199" y="47"/>
                  <a:pt x="200" y="45"/>
                  <a:pt x="199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 dirty="0">
              <a:ea typeface="汉仪丫丫体简" panose="0201060400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1184" y="205344"/>
            <a:ext cx="8859408" cy="504056"/>
            <a:chOff x="-31184" y="205344"/>
            <a:chExt cx="8859408" cy="504056"/>
          </a:xfrm>
        </p:grpSpPr>
        <p:sp>
          <p:nvSpPr>
            <p:cNvPr id="29" name="文本框 28"/>
            <p:cNvSpPr txBox="1"/>
            <p:nvPr/>
          </p:nvSpPr>
          <p:spPr>
            <a:xfrm>
              <a:off x="5359093" y="223521"/>
              <a:ext cx="28943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  <a:sym typeface="+mn-ea"/>
                </a:rPr>
                <a:t>1.3 </a:t>
              </a:r>
              <a:r>
                <a:rPr lang="zh-CN" altLang="en-US" sz="2400" b="1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  <a:sym typeface="+mn-ea"/>
                </a:rPr>
                <a:t>大数乘法</a:t>
              </a:r>
              <a:endParaRPr lang="zh-CN" altLang="en-US" sz="2400" b="1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829774" y="288533"/>
              <a:ext cx="7998450" cy="360040"/>
              <a:chOff x="822022" y="288533"/>
              <a:chExt cx="7998450" cy="36004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5268932" y="633587"/>
                <a:ext cx="3551540" cy="0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  <a:alpha val="7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组合 36"/>
              <p:cNvGrpSpPr/>
              <p:nvPr/>
            </p:nvGrpSpPr>
            <p:grpSpPr>
              <a:xfrm>
                <a:off x="822022" y="288533"/>
                <a:ext cx="4469280" cy="360040"/>
                <a:chOff x="872912" y="836712"/>
                <a:chExt cx="4469280" cy="360040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872912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ea typeface="汉仪丫丫体简" panose="02010604000101010101" pitchFamily="2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774208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ea typeface="汉仪丫丫体简" panose="02010604000101010101" pitchFamily="2" charset="-122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2675504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ea typeface="汉仪丫丫体简" panose="02010604000101010101" pitchFamily="2" charset="-122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3576800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ea typeface="汉仪丫丫体简" panose="02010604000101010101" pitchFamily="2" charset="-122"/>
                  </a:endParaRPr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4478096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ea typeface="汉仪丫丫体简" panose="02010604000101010101" pitchFamily="2" charset="-122"/>
                  </a:endParaRPr>
                </a:p>
              </p:txBody>
            </p:sp>
          </p:grpSp>
        </p:grpSp>
        <p:sp>
          <p:nvSpPr>
            <p:cNvPr id="31" name="矩形 30"/>
            <p:cNvSpPr/>
            <p:nvPr/>
          </p:nvSpPr>
          <p:spPr>
            <a:xfrm>
              <a:off x="-31184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678180" y="990600"/>
            <a:ext cx="7116726" cy="1258570"/>
            <a:chOff x="1913602" y="1088528"/>
            <a:chExt cx="8275879" cy="1576311"/>
          </a:xfrm>
        </p:grpSpPr>
        <p:grpSp>
          <p:nvGrpSpPr>
            <p:cNvPr id="9" name="组合 8"/>
            <p:cNvGrpSpPr/>
            <p:nvPr/>
          </p:nvGrpSpPr>
          <p:grpSpPr>
            <a:xfrm>
              <a:off x="1913602" y="1124744"/>
              <a:ext cx="2197812" cy="1440160"/>
              <a:chOff x="389602" y="1124744"/>
              <a:chExt cx="2197812" cy="1440160"/>
            </a:xfrm>
          </p:grpSpPr>
          <p:sp>
            <p:nvSpPr>
              <p:cNvPr id="2" name="椭圆 1">
                <a:hlinkClick r:id="rId4" action="ppaction://hlinksldjump"/>
              </p:cNvPr>
              <p:cNvSpPr/>
              <p:nvPr/>
            </p:nvSpPr>
            <p:spPr>
              <a:xfrm>
                <a:off x="822022" y="1124744"/>
                <a:ext cx="1440160" cy="14401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" name="Freeform 16"/>
              <p:cNvSpPr>
                <a:spLocks noEditPoints="1"/>
              </p:cNvSpPr>
              <p:nvPr/>
            </p:nvSpPr>
            <p:spPr bwMode="auto">
              <a:xfrm>
                <a:off x="389602" y="1336907"/>
                <a:ext cx="2197812" cy="1126119"/>
              </a:xfrm>
              <a:custGeom>
                <a:avLst/>
                <a:gdLst>
                  <a:gd name="T0" fmla="*/ 256 w 316"/>
                  <a:gd name="T1" fmla="*/ 124 h 162"/>
                  <a:gd name="T2" fmla="*/ 152 w 316"/>
                  <a:gd name="T3" fmla="*/ 27 h 162"/>
                  <a:gd name="T4" fmla="*/ 122 w 316"/>
                  <a:gd name="T5" fmla="*/ 17 h 162"/>
                  <a:gd name="T6" fmla="*/ 143 w 316"/>
                  <a:gd name="T7" fmla="*/ 30 h 162"/>
                  <a:gd name="T8" fmla="*/ 250 w 316"/>
                  <a:gd name="T9" fmla="*/ 126 h 162"/>
                  <a:gd name="T10" fmla="*/ 127 w 316"/>
                  <a:gd name="T11" fmla="*/ 48 h 162"/>
                  <a:gd name="T12" fmla="*/ 248 w 316"/>
                  <a:gd name="T13" fmla="*/ 113 h 162"/>
                  <a:gd name="T14" fmla="*/ 275 w 316"/>
                  <a:gd name="T15" fmla="*/ 96 h 162"/>
                  <a:gd name="T16" fmla="*/ 292 w 316"/>
                  <a:gd name="T17" fmla="*/ 75 h 162"/>
                  <a:gd name="T18" fmla="*/ 278 w 316"/>
                  <a:gd name="T19" fmla="*/ 30 h 162"/>
                  <a:gd name="T20" fmla="*/ 210 w 316"/>
                  <a:gd name="T21" fmla="*/ 29 h 162"/>
                  <a:gd name="T22" fmla="*/ 7 w 316"/>
                  <a:gd name="T23" fmla="*/ 126 h 162"/>
                  <a:gd name="T24" fmla="*/ 315 w 316"/>
                  <a:gd name="T25" fmla="*/ 48 h 162"/>
                  <a:gd name="T26" fmla="*/ 279 w 316"/>
                  <a:gd name="T27" fmla="*/ 92 h 162"/>
                  <a:gd name="T28" fmla="*/ 196 w 316"/>
                  <a:gd name="T29" fmla="*/ 145 h 162"/>
                  <a:gd name="T30" fmla="*/ 261 w 316"/>
                  <a:gd name="T31" fmla="*/ 17 h 162"/>
                  <a:gd name="T32" fmla="*/ 104 w 316"/>
                  <a:gd name="T33" fmla="*/ 53 h 162"/>
                  <a:gd name="T34" fmla="*/ 127 w 316"/>
                  <a:gd name="T35" fmla="*/ 48 h 162"/>
                  <a:gd name="T36" fmla="*/ 305 w 316"/>
                  <a:gd name="T37" fmla="*/ 60 h 162"/>
                  <a:gd name="T38" fmla="*/ 47 w 316"/>
                  <a:gd name="T39" fmla="*/ 143 h 162"/>
                  <a:gd name="T40" fmla="*/ 213 w 316"/>
                  <a:gd name="T41" fmla="*/ 129 h 162"/>
                  <a:gd name="T42" fmla="*/ 248 w 316"/>
                  <a:gd name="T43" fmla="*/ 113 h 162"/>
                  <a:gd name="T44" fmla="*/ 58 w 316"/>
                  <a:gd name="T45" fmla="*/ 141 h 162"/>
                  <a:gd name="T46" fmla="*/ 121 w 316"/>
                  <a:gd name="T47" fmla="*/ 16 h 162"/>
                  <a:gd name="T48" fmla="*/ 91 w 316"/>
                  <a:gd name="T49" fmla="*/ 11 h 162"/>
                  <a:gd name="T50" fmla="*/ 33 w 316"/>
                  <a:gd name="T51" fmla="*/ 152 h 162"/>
                  <a:gd name="T52" fmla="*/ 230 w 316"/>
                  <a:gd name="T53" fmla="*/ 136 h 162"/>
                  <a:gd name="T54" fmla="*/ 155 w 316"/>
                  <a:gd name="T55" fmla="*/ 154 h 162"/>
                  <a:gd name="T56" fmla="*/ 121 w 316"/>
                  <a:gd name="T57" fmla="*/ 45 h 162"/>
                  <a:gd name="T58" fmla="*/ 144 w 316"/>
                  <a:gd name="T59" fmla="*/ 37 h 162"/>
                  <a:gd name="T60" fmla="*/ 168 w 316"/>
                  <a:gd name="T61" fmla="*/ 28 h 162"/>
                  <a:gd name="T62" fmla="*/ 191 w 316"/>
                  <a:gd name="T63" fmla="*/ 24 h 162"/>
                  <a:gd name="T64" fmla="*/ 215 w 316"/>
                  <a:gd name="T65" fmla="*/ 22 h 162"/>
                  <a:gd name="T66" fmla="*/ 298 w 316"/>
                  <a:gd name="T67" fmla="*/ 30 h 162"/>
                  <a:gd name="T68" fmla="*/ 283 w 316"/>
                  <a:gd name="T69" fmla="*/ 25 h 162"/>
                  <a:gd name="T70" fmla="*/ 295 w 316"/>
                  <a:gd name="T71" fmla="*/ 33 h 162"/>
                  <a:gd name="T72" fmla="*/ 226 w 316"/>
                  <a:gd name="T73" fmla="*/ 122 h 162"/>
                  <a:gd name="T74" fmla="*/ 130 w 316"/>
                  <a:gd name="T75" fmla="*/ 146 h 162"/>
                  <a:gd name="T76" fmla="*/ 91 w 316"/>
                  <a:gd name="T77" fmla="*/ 147 h 162"/>
                  <a:gd name="T78" fmla="*/ 95 w 316"/>
                  <a:gd name="T79" fmla="*/ 27 h 162"/>
                  <a:gd name="T80" fmla="*/ 79 w 316"/>
                  <a:gd name="T81" fmla="*/ 20 h 162"/>
                  <a:gd name="T82" fmla="*/ 69 w 316"/>
                  <a:gd name="T83" fmla="*/ 26 h 162"/>
                  <a:gd name="T84" fmla="*/ 23 w 316"/>
                  <a:gd name="T85" fmla="*/ 67 h 162"/>
                  <a:gd name="T86" fmla="*/ 8 w 316"/>
                  <a:gd name="T87" fmla="*/ 99 h 162"/>
                  <a:gd name="T88" fmla="*/ 49 w 316"/>
                  <a:gd name="T89" fmla="*/ 156 h 162"/>
                  <a:gd name="T90" fmla="*/ 70 w 316"/>
                  <a:gd name="T91" fmla="*/ 158 h 162"/>
                  <a:gd name="T92" fmla="*/ 116 w 316"/>
                  <a:gd name="T93" fmla="*/ 160 h 162"/>
                  <a:gd name="T94" fmla="*/ 92 w 316"/>
                  <a:gd name="T95" fmla="*/ 158 h 162"/>
                  <a:gd name="T96" fmla="*/ 219 w 316"/>
                  <a:gd name="T97" fmla="*/ 140 h 162"/>
                  <a:gd name="T98" fmla="*/ 155 w 316"/>
                  <a:gd name="T99" fmla="*/ 154 h 162"/>
                  <a:gd name="T100" fmla="*/ 272 w 316"/>
                  <a:gd name="T101" fmla="*/ 108 h 162"/>
                  <a:gd name="T102" fmla="*/ 295 w 316"/>
                  <a:gd name="T103" fmla="*/ 87 h 162"/>
                  <a:gd name="T104" fmla="*/ 302 w 316"/>
                  <a:gd name="T105" fmla="*/ 76 h 162"/>
                  <a:gd name="T106" fmla="*/ 306 w 316"/>
                  <a:gd name="T107" fmla="*/ 39 h 162"/>
                  <a:gd name="T108" fmla="*/ 306 w 316"/>
                  <a:gd name="T109" fmla="*/ 69 h 162"/>
                  <a:gd name="T110" fmla="*/ 232 w 316"/>
                  <a:gd name="T111" fmla="*/ 27 h 162"/>
                  <a:gd name="T112" fmla="*/ 75 w 316"/>
                  <a:gd name="T113" fmla="*/ 158 h 162"/>
                  <a:gd name="T114" fmla="*/ 95 w 316"/>
                  <a:gd name="T115" fmla="*/ 30 h 162"/>
                  <a:gd name="T116" fmla="*/ 183 w 316"/>
                  <a:gd name="T11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6" h="162">
                    <a:moveTo>
                      <a:pt x="260" y="122"/>
                    </a:moveTo>
                    <a:cubicBezTo>
                      <a:pt x="259" y="122"/>
                      <a:pt x="258" y="122"/>
                      <a:pt x="258" y="123"/>
                    </a:cubicBezTo>
                    <a:cubicBezTo>
                      <a:pt x="258" y="123"/>
                      <a:pt x="259" y="123"/>
                      <a:pt x="260" y="122"/>
                    </a:cubicBezTo>
                    <a:close/>
                    <a:moveTo>
                      <a:pt x="245" y="130"/>
                    </a:moveTo>
                    <a:cubicBezTo>
                      <a:pt x="246" y="129"/>
                      <a:pt x="248" y="129"/>
                      <a:pt x="249" y="128"/>
                    </a:cubicBezTo>
                    <a:cubicBezTo>
                      <a:pt x="250" y="128"/>
                      <a:pt x="252" y="127"/>
                      <a:pt x="253" y="126"/>
                    </a:cubicBezTo>
                    <a:cubicBezTo>
                      <a:pt x="253" y="125"/>
                      <a:pt x="246" y="128"/>
                      <a:pt x="245" y="130"/>
                    </a:cubicBezTo>
                    <a:close/>
                    <a:moveTo>
                      <a:pt x="256" y="125"/>
                    </a:moveTo>
                    <a:cubicBezTo>
                      <a:pt x="257" y="124"/>
                      <a:pt x="257" y="124"/>
                      <a:pt x="256" y="124"/>
                    </a:cubicBezTo>
                    <a:cubicBezTo>
                      <a:pt x="255" y="124"/>
                      <a:pt x="253" y="125"/>
                      <a:pt x="256" y="125"/>
                    </a:cubicBezTo>
                    <a:close/>
                    <a:moveTo>
                      <a:pt x="71" y="160"/>
                    </a:moveTo>
                    <a:cubicBezTo>
                      <a:pt x="71" y="161"/>
                      <a:pt x="72" y="159"/>
                      <a:pt x="71" y="160"/>
                    </a:cubicBezTo>
                    <a:close/>
                    <a:moveTo>
                      <a:pt x="307" y="32"/>
                    </a:moveTo>
                    <a:cubicBezTo>
                      <a:pt x="308" y="32"/>
                      <a:pt x="304" y="30"/>
                      <a:pt x="304" y="30"/>
                    </a:cubicBezTo>
                    <a:cubicBezTo>
                      <a:pt x="305" y="31"/>
                      <a:pt x="306" y="32"/>
                      <a:pt x="307" y="32"/>
                    </a:cubicBezTo>
                    <a:close/>
                    <a:moveTo>
                      <a:pt x="152" y="27"/>
                    </a:moveTo>
                    <a:cubicBezTo>
                      <a:pt x="152" y="25"/>
                      <a:pt x="147" y="28"/>
                      <a:pt x="147" y="28"/>
                    </a:cubicBezTo>
                    <a:cubicBezTo>
                      <a:pt x="148" y="29"/>
                      <a:pt x="153" y="28"/>
                      <a:pt x="152" y="27"/>
                    </a:cubicBezTo>
                    <a:close/>
                    <a:moveTo>
                      <a:pt x="117" y="38"/>
                    </a:moveTo>
                    <a:cubicBezTo>
                      <a:pt x="117" y="38"/>
                      <a:pt x="117" y="37"/>
                      <a:pt x="117" y="37"/>
                    </a:cubicBezTo>
                    <a:cubicBezTo>
                      <a:pt x="116" y="37"/>
                      <a:pt x="115" y="37"/>
                      <a:pt x="114" y="38"/>
                    </a:cubicBezTo>
                    <a:cubicBezTo>
                      <a:pt x="113" y="38"/>
                      <a:pt x="105" y="45"/>
                      <a:pt x="105" y="45"/>
                    </a:cubicBezTo>
                    <a:cubicBezTo>
                      <a:pt x="106" y="45"/>
                      <a:pt x="144" y="30"/>
                      <a:pt x="144" y="30"/>
                    </a:cubicBezTo>
                    <a:cubicBezTo>
                      <a:pt x="144" y="29"/>
                      <a:pt x="144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35" y="33"/>
                      <a:pt x="119" y="39"/>
                      <a:pt x="117" y="38"/>
                    </a:cubicBezTo>
                    <a:close/>
                    <a:moveTo>
                      <a:pt x="122" y="17"/>
                    </a:moveTo>
                    <a:cubicBezTo>
                      <a:pt x="122" y="17"/>
                      <a:pt x="126" y="15"/>
                      <a:pt x="126" y="15"/>
                    </a:cubicBezTo>
                    <a:cubicBezTo>
                      <a:pt x="126" y="16"/>
                      <a:pt x="125" y="16"/>
                      <a:pt x="125" y="17"/>
                    </a:cubicBezTo>
                    <a:cubicBezTo>
                      <a:pt x="125" y="17"/>
                      <a:pt x="132" y="13"/>
                      <a:pt x="128" y="14"/>
                    </a:cubicBezTo>
                    <a:cubicBezTo>
                      <a:pt x="127" y="14"/>
                      <a:pt x="122" y="16"/>
                      <a:pt x="122" y="17"/>
                    </a:cubicBezTo>
                    <a:close/>
                    <a:moveTo>
                      <a:pt x="143" y="30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2" y="30"/>
                      <a:pt x="142" y="30"/>
                      <a:pt x="143" y="30"/>
                    </a:cubicBezTo>
                    <a:close/>
                    <a:moveTo>
                      <a:pt x="180" y="137"/>
                    </a:moveTo>
                    <a:cubicBezTo>
                      <a:pt x="179" y="137"/>
                      <a:pt x="174" y="138"/>
                      <a:pt x="169" y="139"/>
                    </a:cubicBezTo>
                    <a:cubicBezTo>
                      <a:pt x="174" y="138"/>
                      <a:pt x="180" y="137"/>
                      <a:pt x="180" y="137"/>
                    </a:cubicBezTo>
                    <a:close/>
                    <a:moveTo>
                      <a:pt x="137" y="44"/>
                    </a:moveTo>
                    <a:cubicBezTo>
                      <a:pt x="137" y="45"/>
                      <a:pt x="136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45"/>
                      <a:pt x="136" y="45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lose/>
                    <a:moveTo>
                      <a:pt x="250" y="126"/>
                    </a:moveTo>
                    <a:cubicBezTo>
                      <a:pt x="252" y="126"/>
                      <a:pt x="263" y="119"/>
                      <a:pt x="263" y="119"/>
                    </a:cubicBezTo>
                    <a:cubicBezTo>
                      <a:pt x="263" y="118"/>
                      <a:pt x="250" y="126"/>
                      <a:pt x="250" y="126"/>
                    </a:cubicBezTo>
                    <a:close/>
                    <a:moveTo>
                      <a:pt x="242" y="116"/>
                    </a:move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lose/>
                    <a:moveTo>
                      <a:pt x="172" y="33"/>
                    </a:moveTo>
                    <a:cubicBezTo>
                      <a:pt x="171" y="32"/>
                      <a:pt x="153" y="39"/>
                      <a:pt x="137" y="44"/>
                    </a:cubicBezTo>
                    <a:cubicBezTo>
                      <a:pt x="137" y="45"/>
                      <a:pt x="135" y="46"/>
                      <a:pt x="135" y="45"/>
                    </a:cubicBezTo>
                    <a:cubicBezTo>
                      <a:pt x="132" y="46"/>
                      <a:pt x="130" y="47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44" y="43"/>
                      <a:pt x="172" y="34"/>
                      <a:pt x="172" y="33"/>
                    </a:cubicBezTo>
                    <a:close/>
                    <a:moveTo>
                      <a:pt x="101" y="53"/>
                    </a:moveTo>
                    <a:cubicBezTo>
                      <a:pt x="101" y="53"/>
                      <a:pt x="101" y="53"/>
                      <a:pt x="101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219" y="126"/>
                    </a:moveTo>
                    <a:cubicBezTo>
                      <a:pt x="220" y="126"/>
                      <a:pt x="220" y="126"/>
                      <a:pt x="221" y="126"/>
                    </a:cubicBezTo>
                    <a:cubicBezTo>
                      <a:pt x="221" y="126"/>
                      <a:pt x="220" y="126"/>
                      <a:pt x="219" y="126"/>
                    </a:cubicBezTo>
                    <a:close/>
                    <a:moveTo>
                      <a:pt x="248" y="113"/>
                    </a:moveTo>
                    <a:cubicBezTo>
                      <a:pt x="248" y="113"/>
                      <a:pt x="249" y="113"/>
                      <a:pt x="250" y="113"/>
                    </a:cubicBezTo>
                    <a:cubicBezTo>
                      <a:pt x="249" y="113"/>
                      <a:pt x="249" y="113"/>
                      <a:pt x="248" y="113"/>
                    </a:cubicBezTo>
                    <a:close/>
                    <a:moveTo>
                      <a:pt x="283" y="107"/>
                    </a:moveTo>
                    <a:cubicBezTo>
                      <a:pt x="284" y="107"/>
                      <a:pt x="284" y="106"/>
                      <a:pt x="285" y="105"/>
                    </a:cubicBezTo>
                    <a:cubicBezTo>
                      <a:pt x="285" y="105"/>
                      <a:pt x="282" y="107"/>
                      <a:pt x="283" y="107"/>
                    </a:cubicBezTo>
                    <a:close/>
                    <a:moveTo>
                      <a:pt x="272" y="115"/>
                    </a:moveTo>
                    <a:cubicBezTo>
                      <a:pt x="271" y="115"/>
                      <a:pt x="270" y="115"/>
                      <a:pt x="269" y="116"/>
                    </a:cubicBezTo>
                    <a:cubicBezTo>
                      <a:pt x="270" y="116"/>
                      <a:pt x="271" y="115"/>
                      <a:pt x="272" y="115"/>
                    </a:cubicBezTo>
                    <a:close/>
                    <a:moveTo>
                      <a:pt x="275" y="96"/>
                    </a:moveTo>
                    <a:cubicBezTo>
                      <a:pt x="274" y="96"/>
                      <a:pt x="270" y="99"/>
                      <a:pt x="266" y="102"/>
                    </a:cubicBezTo>
                    <a:cubicBezTo>
                      <a:pt x="266" y="102"/>
                      <a:pt x="265" y="102"/>
                      <a:pt x="266" y="102"/>
                    </a:cubicBezTo>
                    <a:cubicBezTo>
                      <a:pt x="266" y="103"/>
                      <a:pt x="274" y="96"/>
                      <a:pt x="275" y="96"/>
                    </a:cubicBezTo>
                    <a:close/>
                    <a:moveTo>
                      <a:pt x="310" y="64"/>
                    </a:moveTo>
                    <a:cubicBezTo>
                      <a:pt x="310" y="65"/>
                      <a:pt x="311" y="62"/>
                      <a:pt x="311" y="61"/>
                    </a:cubicBezTo>
                    <a:cubicBezTo>
                      <a:pt x="310" y="62"/>
                      <a:pt x="310" y="63"/>
                      <a:pt x="310" y="64"/>
                    </a:cubicBezTo>
                    <a:close/>
                    <a:moveTo>
                      <a:pt x="292" y="75"/>
                    </a:moveTo>
                    <a:cubicBezTo>
                      <a:pt x="291" y="76"/>
                      <a:pt x="291" y="77"/>
                      <a:pt x="292" y="77"/>
                    </a:cubicBezTo>
                    <a:cubicBezTo>
                      <a:pt x="292" y="76"/>
                      <a:pt x="294" y="74"/>
                      <a:pt x="292" y="75"/>
                    </a:cubicBezTo>
                    <a:close/>
                    <a:moveTo>
                      <a:pt x="290" y="78"/>
                    </a:moveTo>
                    <a:cubicBezTo>
                      <a:pt x="290" y="78"/>
                      <a:pt x="289" y="79"/>
                      <a:pt x="289" y="80"/>
                    </a:cubicBezTo>
                    <a:cubicBezTo>
                      <a:pt x="290" y="79"/>
                      <a:pt x="290" y="79"/>
                      <a:pt x="290" y="78"/>
                    </a:cubicBezTo>
                    <a:close/>
                    <a:moveTo>
                      <a:pt x="278" y="30"/>
                    </a:moveTo>
                    <a:cubicBezTo>
                      <a:pt x="270" y="28"/>
                      <a:pt x="253" y="22"/>
                      <a:pt x="245" y="25"/>
                    </a:cubicBezTo>
                    <a:cubicBezTo>
                      <a:pt x="247" y="25"/>
                      <a:pt x="259" y="28"/>
                      <a:pt x="263" y="28"/>
                    </a:cubicBezTo>
                    <a:cubicBezTo>
                      <a:pt x="270" y="29"/>
                      <a:pt x="277" y="34"/>
                      <a:pt x="284" y="35"/>
                    </a:cubicBezTo>
                    <a:cubicBezTo>
                      <a:pt x="293" y="36"/>
                      <a:pt x="304" y="54"/>
                      <a:pt x="301" y="59"/>
                    </a:cubicBezTo>
                    <a:cubicBezTo>
                      <a:pt x="309" y="47"/>
                      <a:pt x="287" y="34"/>
                      <a:pt x="278" y="30"/>
                    </a:cubicBezTo>
                    <a:close/>
                    <a:moveTo>
                      <a:pt x="278" y="32"/>
                    </a:moveTo>
                    <a:cubicBezTo>
                      <a:pt x="278" y="31"/>
                      <a:pt x="278" y="32"/>
                      <a:pt x="278" y="32"/>
                    </a:cubicBezTo>
                    <a:close/>
                    <a:moveTo>
                      <a:pt x="291" y="82"/>
                    </a:moveTo>
                    <a:cubicBezTo>
                      <a:pt x="290" y="82"/>
                      <a:pt x="293" y="79"/>
                      <a:pt x="293" y="79"/>
                    </a:cubicBezTo>
                    <a:cubicBezTo>
                      <a:pt x="292" y="80"/>
                      <a:pt x="291" y="80"/>
                      <a:pt x="291" y="82"/>
                    </a:cubicBezTo>
                    <a:close/>
                    <a:moveTo>
                      <a:pt x="128" y="51"/>
                    </a:moveTo>
                    <a:cubicBezTo>
                      <a:pt x="128" y="47"/>
                      <a:pt x="180" y="36"/>
                      <a:pt x="186" y="34"/>
                    </a:cubicBezTo>
                    <a:cubicBezTo>
                      <a:pt x="186" y="34"/>
                      <a:pt x="185" y="33"/>
                      <a:pt x="185" y="33"/>
                    </a:cubicBezTo>
                    <a:cubicBezTo>
                      <a:pt x="193" y="31"/>
                      <a:pt x="203" y="31"/>
                      <a:pt x="210" y="29"/>
                    </a:cubicBezTo>
                    <a:cubicBezTo>
                      <a:pt x="211" y="29"/>
                      <a:pt x="212" y="28"/>
                      <a:pt x="213" y="28"/>
                    </a:cubicBezTo>
                    <a:cubicBezTo>
                      <a:pt x="205" y="29"/>
                      <a:pt x="197" y="29"/>
                      <a:pt x="195" y="30"/>
                    </a:cubicBezTo>
                    <a:cubicBezTo>
                      <a:pt x="190" y="31"/>
                      <a:pt x="128" y="45"/>
                      <a:pt x="128" y="51"/>
                    </a:cubicBezTo>
                    <a:close/>
                    <a:moveTo>
                      <a:pt x="174" y="33"/>
                    </a:moveTo>
                    <a:cubicBezTo>
                      <a:pt x="175" y="33"/>
                      <a:pt x="186" y="31"/>
                      <a:pt x="185" y="30"/>
                    </a:cubicBezTo>
                    <a:cubicBezTo>
                      <a:pt x="185" y="28"/>
                      <a:pt x="175" y="33"/>
                      <a:pt x="174" y="33"/>
                    </a:cubicBezTo>
                    <a:close/>
                    <a:moveTo>
                      <a:pt x="7" y="126"/>
                    </a:moveTo>
                    <a:cubicBezTo>
                      <a:pt x="7" y="126"/>
                      <a:pt x="7" y="125"/>
                      <a:pt x="7" y="125"/>
                    </a:cubicBezTo>
                    <a:cubicBezTo>
                      <a:pt x="6" y="125"/>
                      <a:pt x="6" y="125"/>
                      <a:pt x="7" y="126"/>
                    </a:cubicBezTo>
                    <a:close/>
                    <a:moveTo>
                      <a:pt x="133" y="49"/>
                    </a:moveTo>
                    <a:cubicBezTo>
                      <a:pt x="134" y="49"/>
                      <a:pt x="135" y="48"/>
                      <a:pt x="136" y="48"/>
                    </a:cubicBezTo>
                    <a:cubicBezTo>
                      <a:pt x="135" y="48"/>
                      <a:pt x="134" y="48"/>
                      <a:pt x="133" y="49"/>
                    </a:cubicBezTo>
                    <a:close/>
                    <a:moveTo>
                      <a:pt x="303" y="56"/>
                    </a:moveTo>
                    <a:cubicBezTo>
                      <a:pt x="303" y="57"/>
                      <a:pt x="303" y="58"/>
                      <a:pt x="303" y="58"/>
                    </a:cubicBezTo>
                    <a:cubicBezTo>
                      <a:pt x="303" y="58"/>
                      <a:pt x="303" y="57"/>
                      <a:pt x="303" y="56"/>
                    </a:cubicBezTo>
                    <a:close/>
                    <a:moveTo>
                      <a:pt x="315" y="48"/>
                    </a:moveTo>
                    <a:cubicBezTo>
                      <a:pt x="315" y="48"/>
                      <a:pt x="315" y="47"/>
                      <a:pt x="314" y="47"/>
                    </a:cubicBezTo>
                    <a:cubicBezTo>
                      <a:pt x="314" y="47"/>
                      <a:pt x="314" y="48"/>
                      <a:pt x="315" y="48"/>
                    </a:cubicBezTo>
                    <a:close/>
                    <a:moveTo>
                      <a:pt x="182" y="138"/>
                    </a:moveTo>
                    <a:cubicBezTo>
                      <a:pt x="182" y="138"/>
                      <a:pt x="187" y="137"/>
                      <a:pt x="187" y="136"/>
                    </a:cubicBezTo>
                    <a:cubicBezTo>
                      <a:pt x="187" y="136"/>
                      <a:pt x="181" y="136"/>
                      <a:pt x="182" y="138"/>
                    </a:cubicBezTo>
                    <a:close/>
                    <a:moveTo>
                      <a:pt x="316" y="62"/>
                    </a:moveTo>
                    <a:cubicBezTo>
                      <a:pt x="316" y="62"/>
                      <a:pt x="316" y="56"/>
                      <a:pt x="316" y="56"/>
                    </a:cubicBezTo>
                    <a:cubicBezTo>
                      <a:pt x="316" y="57"/>
                      <a:pt x="315" y="62"/>
                      <a:pt x="316" y="62"/>
                    </a:cubicBezTo>
                    <a:close/>
                    <a:moveTo>
                      <a:pt x="279" y="92"/>
                    </a:moveTo>
                    <a:cubicBezTo>
                      <a:pt x="278" y="93"/>
                      <a:pt x="278" y="93"/>
                      <a:pt x="278" y="94"/>
                    </a:cubicBezTo>
                    <a:cubicBezTo>
                      <a:pt x="278" y="93"/>
                      <a:pt x="279" y="93"/>
                      <a:pt x="279" y="92"/>
                    </a:cubicBezTo>
                    <a:close/>
                    <a:moveTo>
                      <a:pt x="244" y="21"/>
                    </a:moveTo>
                    <a:cubicBezTo>
                      <a:pt x="247" y="21"/>
                      <a:pt x="245" y="21"/>
                      <a:pt x="244" y="21"/>
                    </a:cubicBezTo>
                    <a:close/>
                    <a:moveTo>
                      <a:pt x="216" y="128"/>
                    </a:moveTo>
                    <a:cubicBezTo>
                      <a:pt x="215" y="127"/>
                      <a:pt x="216" y="128"/>
                      <a:pt x="216" y="128"/>
                    </a:cubicBezTo>
                    <a:close/>
                    <a:moveTo>
                      <a:pt x="261" y="106"/>
                    </a:moveTo>
                    <a:cubicBezTo>
                      <a:pt x="262" y="106"/>
                      <a:pt x="261" y="105"/>
                      <a:pt x="261" y="106"/>
                    </a:cubicBezTo>
                    <a:close/>
                    <a:moveTo>
                      <a:pt x="211" y="26"/>
                    </a:moveTo>
                    <a:cubicBezTo>
                      <a:pt x="211" y="26"/>
                      <a:pt x="211" y="25"/>
                      <a:pt x="211" y="26"/>
                    </a:cubicBezTo>
                    <a:close/>
                    <a:moveTo>
                      <a:pt x="196" y="145"/>
                    </a:moveTo>
                    <a:cubicBezTo>
                      <a:pt x="196" y="144"/>
                      <a:pt x="195" y="144"/>
                      <a:pt x="194" y="145"/>
                    </a:cubicBezTo>
                    <a:cubicBezTo>
                      <a:pt x="192" y="146"/>
                      <a:pt x="197" y="144"/>
                      <a:pt x="196" y="145"/>
                    </a:cubicBezTo>
                    <a:close/>
                    <a:moveTo>
                      <a:pt x="106" y="158"/>
                    </a:moveTo>
                    <a:cubicBezTo>
                      <a:pt x="106" y="158"/>
                      <a:pt x="110" y="158"/>
                      <a:pt x="110" y="158"/>
                    </a:cubicBezTo>
                    <a:cubicBezTo>
                      <a:pt x="109" y="158"/>
                      <a:pt x="107" y="158"/>
                      <a:pt x="106" y="158"/>
                    </a:cubicBezTo>
                    <a:close/>
                    <a:moveTo>
                      <a:pt x="284" y="22"/>
                    </a:moveTo>
                    <a:cubicBezTo>
                      <a:pt x="279" y="20"/>
                      <a:pt x="274" y="18"/>
                      <a:pt x="269" y="17"/>
                    </a:cubicBezTo>
                    <a:cubicBezTo>
                      <a:pt x="266" y="16"/>
                      <a:pt x="258" y="17"/>
                      <a:pt x="255" y="16"/>
                    </a:cubicBezTo>
                    <a:cubicBezTo>
                      <a:pt x="257" y="17"/>
                      <a:pt x="260" y="16"/>
                      <a:pt x="261" y="17"/>
                    </a:cubicBezTo>
                    <a:cubicBezTo>
                      <a:pt x="257" y="14"/>
                      <a:pt x="239" y="15"/>
                      <a:pt x="233" y="15"/>
                    </a:cubicBezTo>
                    <a:cubicBezTo>
                      <a:pt x="227" y="15"/>
                      <a:pt x="220" y="16"/>
                      <a:pt x="214" y="17"/>
                    </a:cubicBezTo>
                    <a:cubicBezTo>
                      <a:pt x="211" y="17"/>
                      <a:pt x="209" y="19"/>
                      <a:pt x="206" y="18"/>
                    </a:cubicBezTo>
                    <a:cubicBezTo>
                      <a:pt x="207" y="18"/>
                      <a:pt x="208" y="18"/>
                      <a:pt x="209" y="17"/>
                    </a:cubicBezTo>
                    <a:cubicBezTo>
                      <a:pt x="199" y="15"/>
                      <a:pt x="183" y="22"/>
                      <a:pt x="173" y="25"/>
                    </a:cubicBezTo>
                    <a:cubicBezTo>
                      <a:pt x="159" y="28"/>
                      <a:pt x="146" y="32"/>
                      <a:pt x="133" y="37"/>
                    </a:cubicBezTo>
                    <a:cubicBezTo>
                      <a:pt x="126" y="39"/>
                      <a:pt x="104" y="43"/>
                      <a:pt x="100" y="51"/>
                    </a:cubicBezTo>
                    <a:cubicBezTo>
                      <a:pt x="100" y="50"/>
                      <a:pt x="101" y="53"/>
                      <a:pt x="101" y="53"/>
                    </a:cubicBezTo>
                    <a:cubicBezTo>
                      <a:pt x="102" y="53"/>
                      <a:pt x="103" y="53"/>
                      <a:pt x="104" y="53"/>
                    </a:cubicBezTo>
                    <a:cubicBezTo>
                      <a:pt x="103" y="54"/>
                      <a:pt x="103" y="54"/>
                      <a:pt x="102" y="55"/>
                    </a:cubicBezTo>
                    <a:cubicBezTo>
                      <a:pt x="103" y="55"/>
                      <a:pt x="113" y="50"/>
                      <a:pt x="113" y="52"/>
                    </a:cubicBezTo>
                    <a:cubicBezTo>
                      <a:pt x="113" y="52"/>
                      <a:pt x="103" y="58"/>
                      <a:pt x="104" y="58"/>
                    </a:cubicBezTo>
                    <a:cubicBezTo>
                      <a:pt x="110" y="58"/>
                      <a:pt x="114" y="59"/>
                      <a:pt x="122" y="54"/>
                    </a:cubicBezTo>
                    <a:cubicBezTo>
                      <a:pt x="122" y="54"/>
                      <a:pt x="107" y="56"/>
                      <a:pt x="108" y="57"/>
                    </a:cubicBezTo>
                    <a:cubicBezTo>
                      <a:pt x="107" y="55"/>
                      <a:pt x="117" y="53"/>
                      <a:pt x="118" y="53"/>
                    </a:cubicBezTo>
                    <a:cubicBezTo>
                      <a:pt x="117" y="53"/>
                      <a:pt x="116" y="53"/>
                      <a:pt x="116" y="52"/>
                    </a:cubicBezTo>
                    <a:cubicBezTo>
                      <a:pt x="117" y="52"/>
                      <a:pt x="121" y="50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2" y="50"/>
                      <a:pt x="118" y="51"/>
                      <a:pt x="117" y="51"/>
                    </a:cubicBezTo>
                    <a:cubicBezTo>
                      <a:pt x="118" y="51"/>
                      <a:pt x="124" y="48"/>
                      <a:pt x="126" y="47"/>
                    </a:cubicBezTo>
                    <a:cubicBezTo>
                      <a:pt x="125" y="47"/>
                      <a:pt x="125" y="47"/>
                      <a:pt x="125" y="46"/>
                    </a:cubicBezTo>
                    <a:cubicBezTo>
                      <a:pt x="129" y="43"/>
                      <a:pt x="139" y="42"/>
                      <a:pt x="145" y="40"/>
                    </a:cubicBezTo>
                    <a:cubicBezTo>
                      <a:pt x="160" y="35"/>
                      <a:pt x="175" y="31"/>
                      <a:pt x="190" y="27"/>
                    </a:cubicBezTo>
                    <a:cubicBezTo>
                      <a:pt x="214" y="22"/>
                      <a:pt x="242" y="18"/>
                      <a:pt x="266" y="23"/>
                    </a:cubicBezTo>
                    <a:cubicBezTo>
                      <a:pt x="275" y="25"/>
                      <a:pt x="283" y="28"/>
                      <a:pt x="291" y="33"/>
                    </a:cubicBezTo>
                    <a:cubicBezTo>
                      <a:pt x="298" y="37"/>
                      <a:pt x="310" y="50"/>
                      <a:pt x="305" y="60"/>
                    </a:cubicBezTo>
                    <a:cubicBezTo>
                      <a:pt x="304" y="61"/>
                      <a:pt x="304" y="64"/>
                      <a:pt x="303" y="65"/>
                    </a:cubicBezTo>
                    <a:cubicBezTo>
                      <a:pt x="300" y="73"/>
                      <a:pt x="295" y="80"/>
                      <a:pt x="289" y="86"/>
                    </a:cubicBezTo>
                    <a:cubicBezTo>
                      <a:pt x="278" y="97"/>
                      <a:pt x="266" y="106"/>
                      <a:pt x="252" y="113"/>
                    </a:cubicBezTo>
                    <a:cubicBezTo>
                      <a:pt x="202" y="141"/>
                      <a:pt x="140" y="152"/>
                      <a:pt x="83" y="149"/>
                    </a:cubicBezTo>
                    <a:cubicBezTo>
                      <a:pt x="56" y="148"/>
                      <a:pt x="12" y="143"/>
                      <a:pt x="14" y="108"/>
                    </a:cubicBezTo>
                    <a:cubicBezTo>
                      <a:pt x="15" y="96"/>
                      <a:pt x="20" y="85"/>
                      <a:pt x="27" y="75"/>
                    </a:cubicBezTo>
                    <a:cubicBezTo>
                      <a:pt x="24" y="80"/>
                      <a:pt x="22" y="85"/>
                      <a:pt x="20" y="89"/>
                    </a:cubicBezTo>
                    <a:cubicBezTo>
                      <a:pt x="16" y="101"/>
                      <a:pt x="11" y="113"/>
                      <a:pt x="18" y="125"/>
                    </a:cubicBezTo>
                    <a:cubicBezTo>
                      <a:pt x="24" y="135"/>
                      <a:pt x="36" y="140"/>
                      <a:pt x="47" y="143"/>
                    </a:cubicBezTo>
                    <a:cubicBezTo>
                      <a:pt x="71" y="149"/>
                      <a:pt x="97" y="149"/>
                      <a:pt x="122" y="147"/>
                    </a:cubicBezTo>
                    <a:cubicBezTo>
                      <a:pt x="132" y="147"/>
                      <a:pt x="143" y="146"/>
                      <a:pt x="153" y="144"/>
                    </a:cubicBezTo>
                    <a:cubicBezTo>
                      <a:pt x="155" y="144"/>
                      <a:pt x="163" y="141"/>
                      <a:pt x="169" y="139"/>
                    </a:cubicBezTo>
                    <a:cubicBezTo>
                      <a:pt x="166" y="140"/>
                      <a:pt x="163" y="141"/>
                      <a:pt x="163" y="141"/>
                    </a:cubicBezTo>
                    <a:cubicBezTo>
                      <a:pt x="162" y="139"/>
                      <a:pt x="193" y="135"/>
                      <a:pt x="194" y="134"/>
                    </a:cubicBezTo>
                    <a:cubicBezTo>
                      <a:pt x="194" y="133"/>
                      <a:pt x="191" y="135"/>
                      <a:pt x="191" y="135"/>
                    </a:cubicBezTo>
                    <a:cubicBezTo>
                      <a:pt x="191" y="135"/>
                      <a:pt x="199" y="132"/>
                      <a:pt x="202" y="130"/>
                    </a:cubicBezTo>
                    <a:cubicBezTo>
                      <a:pt x="201" y="131"/>
                      <a:pt x="200" y="132"/>
                      <a:pt x="199" y="133"/>
                    </a:cubicBezTo>
                    <a:cubicBezTo>
                      <a:pt x="199" y="133"/>
                      <a:pt x="213" y="129"/>
                      <a:pt x="213" y="129"/>
                    </a:cubicBezTo>
                    <a:cubicBezTo>
                      <a:pt x="212" y="129"/>
                      <a:pt x="211" y="129"/>
                      <a:pt x="210" y="129"/>
                    </a:cubicBezTo>
                    <a:cubicBezTo>
                      <a:pt x="210" y="127"/>
                      <a:pt x="216" y="126"/>
                      <a:pt x="219" y="126"/>
                    </a:cubicBezTo>
                    <a:cubicBezTo>
                      <a:pt x="219" y="126"/>
                      <a:pt x="218" y="126"/>
                      <a:pt x="217" y="125"/>
                    </a:cubicBezTo>
                    <a:cubicBezTo>
                      <a:pt x="218" y="126"/>
                      <a:pt x="225" y="122"/>
                      <a:pt x="226" y="123"/>
                    </a:cubicBezTo>
                    <a:cubicBezTo>
                      <a:pt x="225" y="124"/>
                      <a:pt x="225" y="124"/>
                      <a:pt x="224" y="125"/>
                    </a:cubicBezTo>
                    <a:cubicBezTo>
                      <a:pt x="224" y="125"/>
                      <a:pt x="235" y="120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4" y="115"/>
                      <a:pt x="246" y="114"/>
                      <a:pt x="248" y="113"/>
                    </a:cubicBezTo>
                    <a:cubicBezTo>
                      <a:pt x="247" y="113"/>
                      <a:pt x="247" y="114"/>
                      <a:pt x="247" y="114"/>
                    </a:cubicBezTo>
                    <a:cubicBezTo>
                      <a:pt x="249" y="113"/>
                      <a:pt x="258" y="107"/>
                      <a:pt x="266" y="102"/>
                    </a:cubicBezTo>
                    <a:cubicBezTo>
                      <a:pt x="268" y="100"/>
                      <a:pt x="288" y="83"/>
                      <a:pt x="287" y="82"/>
                    </a:cubicBezTo>
                    <a:cubicBezTo>
                      <a:pt x="287" y="82"/>
                      <a:pt x="256" y="105"/>
                      <a:pt x="255" y="105"/>
                    </a:cubicBezTo>
                    <a:cubicBezTo>
                      <a:pt x="244" y="113"/>
                      <a:pt x="230" y="116"/>
                      <a:pt x="218" y="123"/>
                    </a:cubicBezTo>
                    <a:cubicBezTo>
                      <a:pt x="209" y="129"/>
                      <a:pt x="195" y="131"/>
                      <a:pt x="185" y="133"/>
                    </a:cubicBezTo>
                    <a:cubicBezTo>
                      <a:pt x="174" y="135"/>
                      <a:pt x="161" y="137"/>
                      <a:pt x="150" y="140"/>
                    </a:cubicBezTo>
                    <a:cubicBezTo>
                      <a:pt x="133" y="145"/>
                      <a:pt x="113" y="140"/>
                      <a:pt x="96" y="144"/>
                    </a:cubicBezTo>
                    <a:cubicBezTo>
                      <a:pt x="85" y="147"/>
                      <a:pt x="68" y="143"/>
                      <a:pt x="58" y="141"/>
                    </a:cubicBezTo>
                    <a:cubicBezTo>
                      <a:pt x="47" y="138"/>
                      <a:pt x="36" y="135"/>
                      <a:pt x="27" y="128"/>
                    </a:cubicBezTo>
                    <a:cubicBezTo>
                      <a:pt x="11" y="115"/>
                      <a:pt x="23" y="90"/>
                      <a:pt x="33" y="76"/>
                    </a:cubicBezTo>
                    <a:cubicBezTo>
                      <a:pt x="42" y="64"/>
                      <a:pt x="55" y="54"/>
                      <a:pt x="68" y="46"/>
                    </a:cubicBezTo>
                    <a:cubicBezTo>
                      <a:pt x="68" y="46"/>
                      <a:pt x="67" y="46"/>
                      <a:pt x="67" y="46"/>
                    </a:cubicBezTo>
                    <a:cubicBezTo>
                      <a:pt x="68" y="45"/>
                      <a:pt x="68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2" y="43"/>
                      <a:pt x="75" y="42"/>
                      <a:pt x="77" y="40"/>
                    </a:cubicBezTo>
                    <a:cubicBezTo>
                      <a:pt x="86" y="35"/>
                      <a:pt x="94" y="30"/>
                      <a:pt x="103" y="26"/>
                    </a:cubicBezTo>
                    <a:cubicBezTo>
                      <a:pt x="105" y="25"/>
                      <a:pt x="120" y="16"/>
                      <a:pt x="121" y="16"/>
                    </a:cubicBezTo>
                    <a:cubicBezTo>
                      <a:pt x="114" y="16"/>
                      <a:pt x="106" y="19"/>
                      <a:pt x="99" y="22"/>
                    </a:cubicBezTo>
                    <a:cubicBezTo>
                      <a:pt x="109" y="17"/>
                      <a:pt x="117" y="13"/>
                      <a:pt x="116" y="11"/>
                    </a:cubicBezTo>
                    <a:cubicBezTo>
                      <a:pt x="115" y="9"/>
                      <a:pt x="126" y="8"/>
                      <a:pt x="124" y="6"/>
                    </a:cubicBezTo>
                    <a:cubicBezTo>
                      <a:pt x="124" y="5"/>
                      <a:pt x="122" y="3"/>
                      <a:pt x="121" y="3"/>
                    </a:cubicBezTo>
                    <a:cubicBezTo>
                      <a:pt x="122" y="2"/>
                      <a:pt x="123" y="0"/>
                      <a:pt x="123" y="0"/>
                    </a:cubicBezTo>
                    <a:cubicBezTo>
                      <a:pt x="122" y="1"/>
                      <a:pt x="118" y="2"/>
                      <a:pt x="114" y="3"/>
                    </a:cubicBezTo>
                    <a:cubicBezTo>
                      <a:pt x="115" y="3"/>
                      <a:pt x="116" y="2"/>
                      <a:pt x="116" y="2"/>
                    </a:cubicBezTo>
                    <a:cubicBezTo>
                      <a:pt x="117" y="1"/>
                      <a:pt x="116" y="1"/>
                      <a:pt x="115" y="1"/>
                    </a:cubicBezTo>
                    <a:cubicBezTo>
                      <a:pt x="107" y="2"/>
                      <a:pt x="98" y="8"/>
                      <a:pt x="91" y="11"/>
                    </a:cubicBezTo>
                    <a:cubicBezTo>
                      <a:pt x="83" y="15"/>
                      <a:pt x="69" y="20"/>
                      <a:pt x="63" y="27"/>
                    </a:cubicBezTo>
                    <a:cubicBezTo>
                      <a:pt x="64" y="27"/>
                      <a:pt x="65" y="26"/>
                      <a:pt x="66" y="26"/>
                    </a:cubicBezTo>
                    <a:cubicBezTo>
                      <a:pt x="66" y="26"/>
                      <a:pt x="61" y="29"/>
                      <a:pt x="60" y="30"/>
                    </a:cubicBezTo>
                    <a:cubicBezTo>
                      <a:pt x="60" y="29"/>
                      <a:pt x="61" y="29"/>
                      <a:pt x="61" y="29"/>
                    </a:cubicBezTo>
                    <a:cubicBezTo>
                      <a:pt x="59" y="31"/>
                      <a:pt x="47" y="37"/>
                      <a:pt x="46" y="38"/>
                    </a:cubicBezTo>
                    <a:cubicBezTo>
                      <a:pt x="39" y="44"/>
                      <a:pt x="32" y="50"/>
                      <a:pt x="26" y="57"/>
                    </a:cubicBezTo>
                    <a:cubicBezTo>
                      <a:pt x="17" y="68"/>
                      <a:pt x="8" y="80"/>
                      <a:pt x="4" y="95"/>
                    </a:cubicBezTo>
                    <a:cubicBezTo>
                      <a:pt x="0" y="109"/>
                      <a:pt x="0" y="125"/>
                      <a:pt x="11" y="137"/>
                    </a:cubicBezTo>
                    <a:cubicBezTo>
                      <a:pt x="13" y="139"/>
                      <a:pt x="29" y="151"/>
                      <a:pt x="33" y="152"/>
                    </a:cubicBezTo>
                    <a:cubicBezTo>
                      <a:pt x="42" y="161"/>
                      <a:pt x="123" y="162"/>
                      <a:pt x="134" y="160"/>
                    </a:cubicBezTo>
                    <a:cubicBezTo>
                      <a:pt x="137" y="161"/>
                      <a:pt x="144" y="155"/>
                      <a:pt x="146" y="157"/>
                    </a:cubicBezTo>
                    <a:cubicBezTo>
                      <a:pt x="145" y="158"/>
                      <a:pt x="144" y="158"/>
                      <a:pt x="143" y="158"/>
                    </a:cubicBezTo>
                    <a:cubicBezTo>
                      <a:pt x="144" y="160"/>
                      <a:pt x="149" y="158"/>
                      <a:pt x="152" y="157"/>
                    </a:cubicBezTo>
                    <a:cubicBezTo>
                      <a:pt x="158" y="158"/>
                      <a:pt x="169" y="155"/>
                      <a:pt x="173" y="154"/>
                    </a:cubicBezTo>
                    <a:cubicBezTo>
                      <a:pt x="181" y="151"/>
                      <a:pt x="190" y="149"/>
                      <a:pt x="198" y="147"/>
                    </a:cubicBezTo>
                    <a:cubicBezTo>
                      <a:pt x="201" y="147"/>
                      <a:pt x="219" y="140"/>
                      <a:pt x="228" y="137"/>
                    </a:cubicBezTo>
                    <a:cubicBezTo>
                      <a:pt x="229" y="137"/>
                      <a:pt x="229" y="137"/>
                      <a:pt x="230" y="136"/>
                    </a:cubicBezTo>
                    <a:cubicBezTo>
                      <a:pt x="230" y="136"/>
                      <a:pt x="230" y="136"/>
                      <a:pt x="230" y="136"/>
                    </a:cubicBezTo>
                    <a:cubicBezTo>
                      <a:pt x="232" y="135"/>
                      <a:pt x="233" y="135"/>
                      <a:pt x="233" y="135"/>
                    </a:cubicBezTo>
                    <a:cubicBezTo>
                      <a:pt x="234" y="137"/>
                      <a:pt x="245" y="128"/>
                      <a:pt x="246" y="128"/>
                    </a:cubicBezTo>
                    <a:cubicBezTo>
                      <a:pt x="238" y="129"/>
                      <a:pt x="229" y="135"/>
                      <a:pt x="221" y="138"/>
                    </a:cubicBezTo>
                    <a:cubicBezTo>
                      <a:pt x="211" y="141"/>
                      <a:pt x="201" y="145"/>
                      <a:pt x="191" y="147"/>
                    </a:cubicBezTo>
                    <a:cubicBezTo>
                      <a:pt x="184" y="149"/>
                      <a:pt x="180" y="150"/>
                      <a:pt x="173" y="152"/>
                    </a:cubicBezTo>
                    <a:cubicBezTo>
                      <a:pt x="172" y="152"/>
                      <a:pt x="170" y="152"/>
                      <a:pt x="168" y="152"/>
                    </a:cubicBezTo>
                    <a:cubicBezTo>
                      <a:pt x="169" y="152"/>
                      <a:pt x="169" y="152"/>
                      <a:pt x="170" y="152"/>
                    </a:cubicBezTo>
                    <a:cubicBezTo>
                      <a:pt x="169" y="152"/>
                      <a:pt x="169" y="152"/>
                      <a:pt x="168" y="152"/>
                    </a:cubicBezTo>
                    <a:cubicBezTo>
                      <a:pt x="163" y="153"/>
                      <a:pt x="158" y="153"/>
                      <a:pt x="155" y="154"/>
                    </a:cubicBezTo>
                    <a:cubicBezTo>
                      <a:pt x="150" y="155"/>
                      <a:pt x="143" y="155"/>
                      <a:pt x="139" y="155"/>
                    </a:cubicBezTo>
                    <a:cubicBezTo>
                      <a:pt x="148" y="154"/>
                      <a:pt x="158" y="153"/>
                      <a:pt x="167" y="151"/>
                    </a:cubicBezTo>
                    <a:cubicBezTo>
                      <a:pt x="202" y="143"/>
                      <a:pt x="239" y="132"/>
                      <a:pt x="269" y="111"/>
                    </a:cubicBezTo>
                    <a:cubicBezTo>
                      <a:pt x="280" y="103"/>
                      <a:pt x="293" y="94"/>
                      <a:pt x="301" y="83"/>
                    </a:cubicBezTo>
                    <a:cubicBezTo>
                      <a:pt x="305" y="76"/>
                      <a:pt x="307" y="71"/>
                      <a:pt x="309" y="64"/>
                    </a:cubicBezTo>
                    <a:cubicBezTo>
                      <a:pt x="310" y="60"/>
                      <a:pt x="311" y="56"/>
                      <a:pt x="312" y="55"/>
                    </a:cubicBezTo>
                    <a:cubicBezTo>
                      <a:pt x="313" y="54"/>
                      <a:pt x="310" y="45"/>
                      <a:pt x="309" y="44"/>
                    </a:cubicBezTo>
                    <a:cubicBezTo>
                      <a:pt x="305" y="33"/>
                      <a:pt x="294" y="26"/>
                      <a:pt x="284" y="22"/>
                    </a:cubicBezTo>
                    <a:close/>
                    <a:moveTo>
                      <a:pt x="121" y="45"/>
                    </a:moveTo>
                    <a:cubicBezTo>
                      <a:pt x="122" y="45"/>
                      <a:pt x="122" y="45"/>
                      <a:pt x="123" y="44"/>
                    </a:cubicBezTo>
                    <a:cubicBezTo>
                      <a:pt x="122" y="45"/>
                      <a:pt x="122" y="45"/>
                      <a:pt x="121" y="45"/>
                    </a:cubicBezTo>
                    <a:close/>
                    <a:moveTo>
                      <a:pt x="154" y="33"/>
                    </a:moveTo>
                    <a:cubicBezTo>
                      <a:pt x="154" y="34"/>
                      <a:pt x="153" y="34"/>
                      <a:pt x="152" y="34"/>
                    </a:cubicBezTo>
                    <a:cubicBezTo>
                      <a:pt x="153" y="34"/>
                      <a:pt x="154" y="33"/>
                      <a:pt x="154" y="33"/>
                    </a:cubicBezTo>
                    <a:close/>
                    <a:moveTo>
                      <a:pt x="142" y="34"/>
                    </a:moveTo>
                    <a:cubicBezTo>
                      <a:pt x="143" y="34"/>
                      <a:pt x="144" y="34"/>
                      <a:pt x="145" y="34"/>
                    </a:cubicBezTo>
                    <a:cubicBezTo>
                      <a:pt x="145" y="35"/>
                      <a:pt x="142" y="35"/>
                      <a:pt x="142" y="34"/>
                    </a:cubicBezTo>
                    <a:close/>
                    <a:moveTo>
                      <a:pt x="144" y="37"/>
                    </a:moveTo>
                    <a:cubicBezTo>
                      <a:pt x="144" y="36"/>
                      <a:pt x="145" y="36"/>
                      <a:pt x="146" y="36"/>
                    </a:cubicBezTo>
                    <a:cubicBezTo>
                      <a:pt x="145" y="37"/>
                      <a:pt x="145" y="37"/>
                      <a:pt x="144" y="37"/>
                    </a:cubicBezTo>
                    <a:close/>
                    <a:moveTo>
                      <a:pt x="152" y="37"/>
                    </a:moveTo>
                    <a:cubicBezTo>
                      <a:pt x="153" y="36"/>
                      <a:pt x="155" y="35"/>
                      <a:pt x="156" y="35"/>
                    </a:cubicBezTo>
                    <a:cubicBezTo>
                      <a:pt x="156" y="35"/>
                      <a:pt x="152" y="37"/>
                      <a:pt x="152" y="37"/>
                    </a:cubicBezTo>
                    <a:close/>
                    <a:moveTo>
                      <a:pt x="166" y="29"/>
                    </a:moveTo>
                    <a:cubicBezTo>
                      <a:pt x="166" y="28"/>
                      <a:pt x="167" y="31"/>
                      <a:pt x="166" y="29"/>
                    </a:cubicBezTo>
                    <a:close/>
                    <a:moveTo>
                      <a:pt x="168" y="28"/>
                    </a:moveTo>
                    <a:cubicBezTo>
                      <a:pt x="167" y="27"/>
                      <a:pt x="168" y="28"/>
                      <a:pt x="168" y="28"/>
                    </a:cubicBezTo>
                    <a:close/>
                    <a:moveTo>
                      <a:pt x="169" y="32"/>
                    </a:moveTo>
                    <a:cubicBezTo>
                      <a:pt x="169" y="31"/>
                      <a:pt x="172" y="31"/>
                      <a:pt x="172" y="31"/>
                    </a:cubicBezTo>
                    <a:cubicBezTo>
                      <a:pt x="171" y="32"/>
                      <a:pt x="170" y="32"/>
                      <a:pt x="169" y="32"/>
                    </a:cubicBezTo>
                    <a:close/>
                    <a:moveTo>
                      <a:pt x="179" y="26"/>
                    </a:moveTo>
                    <a:cubicBezTo>
                      <a:pt x="179" y="26"/>
                      <a:pt x="183" y="24"/>
                      <a:pt x="184" y="25"/>
                    </a:cubicBezTo>
                    <a:cubicBezTo>
                      <a:pt x="184" y="27"/>
                      <a:pt x="179" y="26"/>
                      <a:pt x="179" y="26"/>
                    </a:cubicBezTo>
                    <a:close/>
                    <a:moveTo>
                      <a:pt x="191" y="24"/>
                    </a:moveTo>
                    <a:cubicBezTo>
                      <a:pt x="190" y="24"/>
                      <a:pt x="195" y="23"/>
                      <a:pt x="196" y="23"/>
                    </a:cubicBezTo>
                    <a:cubicBezTo>
                      <a:pt x="195" y="23"/>
                      <a:pt x="191" y="25"/>
                      <a:pt x="191" y="24"/>
                    </a:cubicBezTo>
                    <a:close/>
                    <a:moveTo>
                      <a:pt x="201" y="22"/>
                    </a:moveTo>
                    <a:cubicBezTo>
                      <a:pt x="200" y="22"/>
                      <a:pt x="199" y="23"/>
                      <a:pt x="198" y="22"/>
                    </a:cubicBezTo>
                    <a:cubicBezTo>
                      <a:pt x="197" y="22"/>
                      <a:pt x="202" y="22"/>
                      <a:pt x="201" y="22"/>
                    </a:cubicBezTo>
                    <a:close/>
                    <a:moveTo>
                      <a:pt x="203" y="22"/>
                    </a:moveTo>
                    <a:cubicBezTo>
                      <a:pt x="204" y="21"/>
                      <a:pt x="212" y="20"/>
                      <a:pt x="212" y="20"/>
                    </a:cubicBezTo>
                    <a:cubicBezTo>
                      <a:pt x="213" y="22"/>
                      <a:pt x="204" y="21"/>
                      <a:pt x="203" y="22"/>
                    </a:cubicBezTo>
                    <a:close/>
                    <a:moveTo>
                      <a:pt x="223" y="16"/>
                    </a:moveTo>
                    <a:cubicBezTo>
                      <a:pt x="223" y="15"/>
                      <a:pt x="223" y="17"/>
                      <a:pt x="223" y="16"/>
                    </a:cubicBezTo>
                    <a:close/>
                    <a:moveTo>
                      <a:pt x="215" y="22"/>
                    </a:moveTo>
                    <a:cubicBezTo>
                      <a:pt x="211" y="21"/>
                      <a:pt x="218" y="21"/>
                      <a:pt x="218" y="21"/>
                    </a:cubicBezTo>
                    <a:cubicBezTo>
                      <a:pt x="217" y="22"/>
                      <a:pt x="216" y="22"/>
                      <a:pt x="215" y="22"/>
                    </a:cubicBezTo>
                    <a:close/>
                    <a:moveTo>
                      <a:pt x="233" y="19"/>
                    </a:moveTo>
                    <a:cubicBezTo>
                      <a:pt x="233" y="19"/>
                      <a:pt x="233" y="20"/>
                      <a:pt x="234" y="20"/>
                    </a:cubicBezTo>
                    <a:cubicBezTo>
                      <a:pt x="234" y="20"/>
                      <a:pt x="215" y="20"/>
                      <a:pt x="215" y="20"/>
                    </a:cubicBezTo>
                    <a:cubicBezTo>
                      <a:pt x="217" y="20"/>
                      <a:pt x="242" y="17"/>
                      <a:pt x="242" y="18"/>
                    </a:cubicBezTo>
                    <a:cubicBezTo>
                      <a:pt x="242" y="16"/>
                      <a:pt x="247" y="18"/>
                      <a:pt x="248" y="18"/>
                    </a:cubicBezTo>
                    <a:cubicBezTo>
                      <a:pt x="247" y="17"/>
                      <a:pt x="235" y="18"/>
                      <a:pt x="233" y="19"/>
                    </a:cubicBezTo>
                    <a:close/>
                    <a:moveTo>
                      <a:pt x="298" y="30"/>
                    </a:moveTo>
                    <a:cubicBezTo>
                      <a:pt x="298" y="31"/>
                      <a:pt x="297" y="31"/>
                      <a:pt x="297" y="29"/>
                    </a:cubicBezTo>
                    <a:cubicBezTo>
                      <a:pt x="295" y="27"/>
                      <a:pt x="298" y="31"/>
                      <a:pt x="298" y="30"/>
                    </a:cubicBezTo>
                    <a:close/>
                    <a:moveTo>
                      <a:pt x="274" y="24"/>
                    </a:moveTo>
                    <a:cubicBezTo>
                      <a:pt x="273" y="25"/>
                      <a:pt x="264" y="22"/>
                      <a:pt x="264" y="22"/>
                    </a:cubicBezTo>
                    <a:cubicBezTo>
                      <a:pt x="264" y="21"/>
                      <a:pt x="275" y="24"/>
                      <a:pt x="274" y="24"/>
                    </a:cubicBezTo>
                    <a:close/>
                    <a:moveTo>
                      <a:pt x="277" y="20"/>
                    </a:moveTo>
                    <a:cubicBezTo>
                      <a:pt x="276" y="20"/>
                      <a:pt x="275" y="20"/>
                      <a:pt x="275" y="20"/>
                    </a:cubicBezTo>
                    <a:cubicBezTo>
                      <a:pt x="275" y="19"/>
                      <a:pt x="277" y="20"/>
                      <a:pt x="277" y="20"/>
                    </a:cubicBezTo>
                    <a:close/>
                    <a:moveTo>
                      <a:pt x="283" y="25"/>
                    </a:moveTo>
                    <a:cubicBezTo>
                      <a:pt x="284" y="25"/>
                      <a:pt x="285" y="26"/>
                      <a:pt x="286" y="26"/>
                    </a:cubicBezTo>
                    <a:cubicBezTo>
                      <a:pt x="286" y="26"/>
                      <a:pt x="290" y="29"/>
                      <a:pt x="291" y="29"/>
                    </a:cubicBezTo>
                    <a:cubicBezTo>
                      <a:pt x="289" y="29"/>
                      <a:pt x="284" y="27"/>
                      <a:pt x="283" y="25"/>
                    </a:cubicBezTo>
                    <a:close/>
                    <a:moveTo>
                      <a:pt x="296" y="35"/>
                    </a:moveTo>
                    <a:cubicBezTo>
                      <a:pt x="297" y="35"/>
                      <a:pt x="297" y="36"/>
                      <a:pt x="297" y="37"/>
                    </a:cubicBezTo>
                    <a:cubicBezTo>
                      <a:pt x="297" y="36"/>
                      <a:pt x="295" y="36"/>
                      <a:pt x="296" y="35"/>
                    </a:cubicBezTo>
                    <a:close/>
                    <a:moveTo>
                      <a:pt x="295" y="33"/>
                    </a:moveTo>
                    <a:cubicBezTo>
                      <a:pt x="294" y="32"/>
                      <a:pt x="298" y="35"/>
                      <a:pt x="299" y="36"/>
                    </a:cubicBezTo>
                    <a:cubicBezTo>
                      <a:pt x="298" y="34"/>
                      <a:pt x="296" y="34"/>
                      <a:pt x="295" y="33"/>
                    </a:cubicBezTo>
                    <a:close/>
                    <a:moveTo>
                      <a:pt x="235" y="119"/>
                    </a:moveTo>
                    <a:cubicBezTo>
                      <a:pt x="235" y="119"/>
                      <a:pt x="234" y="120"/>
                      <a:pt x="233" y="120"/>
                    </a:cubicBezTo>
                    <a:cubicBezTo>
                      <a:pt x="233" y="121"/>
                      <a:pt x="232" y="121"/>
                      <a:pt x="231" y="121"/>
                    </a:cubicBezTo>
                    <a:cubicBezTo>
                      <a:pt x="229" y="121"/>
                      <a:pt x="237" y="118"/>
                      <a:pt x="235" y="119"/>
                    </a:cubicBezTo>
                    <a:close/>
                    <a:moveTo>
                      <a:pt x="228" y="120"/>
                    </a:moveTo>
                    <a:cubicBezTo>
                      <a:pt x="228" y="121"/>
                      <a:pt x="227" y="121"/>
                      <a:pt x="226" y="121"/>
                    </a:cubicBezTo>
                    <a:cubicBezTo>
                      <a:pt x="227" y="121"/>
                      <a:pt x="227" y="120"/>
                      <a:pt x="228" y="120"/>
                    </a:cubicBezTo>
                    <a:close/>
                    <a:moveTo>
                      <a:pt x="229" y="121"/>
                    </a:moveTo>
                    <a:cubicBezTo>
                      <a:pt x="230" y="123"/>
                      <a:pt x="226" y="122"/>
                      <a:pt x="226" y="122"/>
                    </a:cubicBezTo>
                    <a:cubicBezTo>
                      <a:pt x="227" y="122"/>
                      <a:pt x="228" y="121"/>
                      <a:pt x="229" y="121"/>
                    </a:cubicBezTo>
                    <a:close/>
                    <a:moveTo>
                      <a:pt x="209" y="129"/>
                    </a:moveTo>
                    <a:cubicBezTo>
                      <a:pt x="210" y="129"/>
                      <a:pt x="205" y="130"/>
                      <a:pt x="205" y="130"/>
                    </a:cubicBezTo>
                    <a:cubicBezTo>
                      <a:pt x="207" y="127"/>
                      <a:pt x="210" y="129"/>
                      <a:pt x="209" y="129"/>
                    </a:cubicBezTo>
                    <a:close/>
                    <a:moveTo>
                      <a:pt x="159" y="142"/>
                    </a:moveTo>
                    <a:cubicBezTo>
                      <a:pt x="158" y="142"/>
                      <a:pt x="150" y="144"/>
                      <a:pt x="150" y="143"/>
                    </a:cubicBezTo>
                    <a:cubicBezTo>
                      <a:pt x="150" y="142"/>
                      <a:pt x="164" y="141"/>
                      <a:pt x="159" y="142"/>
                    </a:cubicBezTo>
                    <a:close/>
                    <a:moveTo>
                      <a:pt x="138" y="145"/>
                    </a:moveTo>
                    <a:cubicBezTo>
                      <a:pt x="135" y="145"/>
                      <a:pt x="133" y="145"/>
                      <a:pt x="130" y="146"/>
                    </a:cubicBezTo>
                    <a:cubicBezTo>
                      <a:pt x="133" y="145"/>
                      <a:pt x="136" y="145"/>
                      <a:pt x="138" y="145"/>
                    </a:cubicBezTo>
                    <a:close/>
                    <a:moveTo>
                      <a:pt x="117" y="146"/>
                    </a:moveTo>
                    <a:cubicBezTo>
                      <a:pt x="116" y="146"/>
                      <a:pt x="115" y="146"/>
                      <a:pt x="115" y="146"/>
                    </a:cubicBezTo>
                    <a:cubicBezTo>
                      <a:pt x="115" y="146"/>
                      <a:pt x="116" y="146"/>
                      <a:pt x="117" y="146"/>
                    </a:cubicBezTo>
                    <a:close/>
                    <a:moveTo>
                      <a:pt x="100" y="146"/>
                    </a:moveTo>
                    <a:cubicBezTo>
                      <a:pt x="101" y="146"/>
                      <a:pt x="102" y="146"/>
                      <a:pt x="103" y="146"/>
                    </a:cubicBezTo>
                    <a:cubicBezTo>
                      <a:pt x="103" y="147"/>
                      <a:pt x="100" y="146"/>
                      <a:pt x="100" y="146"/>
                    </a:cubicBezTo>
                    <a:close/>
                    <a:moveTo>
                      <a:pt x="93" y="147"/>
                    </a:moveTo>
                    <a:cubicBezTo>
                      <a:pt x="93" y="147"/>
                      <a:pt x="92" y="147"/>
                      <a:pt x="91" y="147"/>
                    </a:cubicBezTo>
                    <a:cubicBezTo>
                      <a:pt x="92" y="146"/>
                      <a:pt x="93" y="146"/>
                      <a:pt x="93" y="147"/>
                    </a:cubicBezTo>
                    <a:close/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9" y="145"/>
                      <a:pt x="70" y="145"/>
                      <a:pt x="71" y="146"/>
                    </a:cubicBezTo>
                    <a:close/>
                    <a:moveTo>
                      <a:pt x="113" y="19"/>
                    </a:moveTo>
                    <a:cubicBezTo>
                      <a:pt x="113" y="19"/>
                      <a:pt x="108" y="21"/>
                      <a:pt x="108" y="21"/>
                    </a:cubicBezTo>
                    <a:cubicBezTo>
                      <a:pt x="107" y="19"/>
                      <a:pt x="113" y="19"/>
                      <a:pt x="113" y="19"/>
                    </a:cubicBezTo>
                    <a:close/>
                    <a:moveTo>
                      <a:pt x="90" y="29"/>
                    </a:moveTo>
                    <a:cubicBezTo>
                      <a:pt x="91" y="28"/>
                      <a:pt x="95" y="28"/>
                      <a:pt x="95" y="27"/>
                    </a:cubicBezTo>
                    <a:cubicBezTo>
                      <a:pt x="95" y="27"/>
                      <a:pt x="89" y="30"/>
                      <a:pt x="90" y="29"/>
                    </a:cubicBezTo>
                    <a:close/>
                    <a:moveTo>
                      <a:pt x="106" y="6"/>
                    </a:moveTo>
                    <a:cubicBezTo>
                      <a:pt x="99" y="8"/>
                      <a:pt x="92" y="12"/>
                      <a:pt x="92" y="13"/>
                    </a:cubicBezTo>
                    <a:cubicBezTo>
                      <a:pt x="93" y="10"/>
                      <a:pt x="100" y="8"/>
                      <a:pt x="106" y="6"/>
                    </a:cubicBezTo>
                    <a:close/>
                    <a:moveTo>
                      <a:pt x="89" y="15"/>
                    </a:moveTo>
                    <a:cubicBezTo>
                      <a:pt x="88" y="16"/>
                      <a:pt x="86" y="17"/>
                      <a:pt x="85" y="17"/>
                    </a:cubicBezTo>
                    <a:cubicBezTo>
                      <a:pt x="85" y="15"/>
                      <a:pt x="89" y="15"/>
                      <a:pt x="89" y="15"/>
                    </a:cubicBezTo>
                    <a:close/>
                    <a:moveTo>
                      <a:pt x="83" y="18"/>
                    </a:moveTo>
                    <a:cubicBezTo>
                      <a:pt x="83" y="18"/>
                      <a:pt x="79" y="21"/>
                      <a:pt x="79" y="20"/>
                    </a:cubicBezTo>
                    <a:cubicBezTo>
                      <a:pt x="78" y="20"/>
                      <a:pt x="83" y="18"/>
                      <a:pt x="83" y="18"/>
                    </a:cubicBezTo>
                    <a:close/>
                    <a:moveTo>
                      <a:pt x="92" y="25"/>
                    </a:moveTo>
                    <a:cubicBezTo>
                      <a:pt x="90" y="26"/>
                      <a:pt x="89" y="27"/>
                      <a:pt x="88" y="28"/>
                    </a:cubicBezTo>
                    <a:cubicBezTo>
                      <a:pt x="85" y="29"/>
                      <a:pt x="81" y="31"/>
                      <a:pt x="77" y="33"/>
                    </a:cubicBezTo>
                    <a:cubicBezTo>
                      <a:pt x="82" y="31"/>
                      <a:pt x="87" y="28"/>
                      <a:pt x="92" y="25"/>
                    </a:cubicBezTo>
                    <a:close/>
                    <a:moveTo>
                      <a:pt x="69" y="26"/>
                    </a:moveTo>
                    <a:cubicBezTo>
                      <a:pt x="70" y="25"/>
                      <a:pt x="72" y="23"/>
                      <a:pt x="74" y="22"/>
                    </a:cubicBezTo>
                    <a:cubicBezTo>
                      <a:pt x="71" y="24"/>
                      <a:pt x="67" y="28"/>
                      <a:pt x="64" y="29"/>
                    </a:cubicBezTo>
                    <a:cubicBezTo>
                      <a:pt x="65" y="29"/>
                      <a:pt x="69" y="26"/>
                      <a:pt x="69" y="26"/>
                    </a:cubicBezTo>
                    <a:close/>
                    <a:moveTo>
                      <a:pt x="58" y="36"/>
                    </a:moveTo>
                    <a:cubicBezTo>
                      <a:pt x="57" y="37"/>
                      <a:pt x="55" y="37"/>
                      <a:pt x="54" y="38"/>
                    </a:cubicBezTo>
                    <a:cubicBezTo>
                      <a:pt x="55" y="37"/>
                      <a:pt x="57" y="36"/>
                      <a:pt x="58" y="36"/>
                    </a:cubicBezTo>
                    <a:close/>
                    <a:moveTo>
                      <a:pt x="29" y="60"/>
                    </a:moveTo>
                    <a:cubicBezTo>
                      <a:pt x="30" y="58"/>
                      <a:pt x="31" y="57"/>
                      <a:pt x="32" y="57"/>
                    </a:cubicBezTo>
                    <a:cubicBezTo>
                      <a:pt x="32" y="57"/>
                      <a:pt x="28" y="61"/>
                      <a:pt x="29" y="60"/>
                    </a:cubicBezTo>
                    <a:close/>
                    <a:moveTo>
                      <a:pt x="23" y="67"/>
                    </a:moveTo>
                    <a:cubicBezTo>
                      <a:pt x="21" y="70"/>
                      <a:pt x="16" y="78"/>
                      <a:pt x="16" y="78"/>
                    </a:cubicBezTo>
                    <a:cubicBezTo>
                      <a:pt x="17" y="74"/>
                      <a:pt x="21" y="71"/>
                      <a:pt x="23" y="67"/>
                    </a:cubicBezTo>
                    <a:close/>
                    <a:moveTo>
                      <a:pt x="12" y="82"/>
                    </a:moveTo>
                    <a:cubicBezTo>
                      <a:pt x="12" y="80"/>
                      <a:pt x="13" y="79"/>
                      <a:pt x="14" y="78"/>
                    </a:cubicBezTo>
                    <a:cubicBezTo>
                      <a:pt x="14" y="79"/>
                      <a:pt x="11" y="84"/>
                      <a:pt x="12" y="82"/>
                    </a:cubicBezTo>
                    <a:close/>
                    <a:moveTo>
                      <a:pt x="28" y="149"/>
                    </a:moveTo>
                    <a:cubicBezTo>
                      <a:pt x="25" y="148"/>
                      <a:pt x="9" y="131"/>
                      <a:pt x="7" y="126"/>
                    </a:cubicBezTo>
                    <a:cubicBezTo>
                      <a:pt x="7" y="127"/>
                      <a:pt x="7" y="127"/>
                      <a:pt x="7" y="128"/>
                    </a:cubicBezTo>
                    <a:cubicBezTo>
                      <a:pt x="4" y="126"/>
                      <a:pt x="5" y="112"/>
                      <a:pt x="5" y="109"/>
                    </a:cubicBezTo>
                    <a:cubicBezTo>
                      <a:pt x="6" y="99"/>
                      <a:pt x="11" y="91"/>
                      <a:pt x="14" y="82"/>
                    </a:cubicBezTo>
                    <a:cubicBezTo>
                      <a:pt x="14" y="87"/>
                      <a:pt x="9" y="95"/>
                      <a:pt x="8" y="99"/>
                    </a:cubicBezTo>
                    <a:cubicBezTo>
                      <a:pt x="5" y="108"/>
                      <a:pt x="5" y="118"/>
                      <a:pt x="9" y="126"/>
                    </a:cubicBezTo>
                    <a:cubicBezTo>
                      <a:pt x="14" y="136"/>
                      <a:pt x="22" y="142"/>
                      <a:pt x="32" y="147"/>
                    </a:cubicBezTo>
                    <a:cubicBezTo>
                      <a:pt x="27" y="145"/>
                      <a:pt x="23" y="143"/>
                      <a:pt x="23" y="143"/>
                    </a:cubicBezTo>
                    <a:cubicBezTo>
                      <a:pt x="25" y="144"/>
                      <a:pt x="32" y="148"/>
                      <a:pt x="33" y="149"/>
                    </a:cubicBezTo>
                    <a:cubicBezTo>
                      <a:pt x="33" y="148"/>
                      <a:pt x="27" y="149"/>
                      <a:pt x="28" y="149"/>
                    </a:cubicBezTo>
                    <a:close/>
                    <a:moveTo>
                      <a:pt x="37" y="150"/>
                    </a:moveTo>
                    <a:cubicBezTo>
                      <a:pt x="37" y="150"/>
                      <a:pt x="42" y="152"/>
                      <a:pt x="41" y="153"/>
                    </a:cubicBezTo>
                    <a:cubicBezTo>
                      <a:pt x="41" y="153"/>
                      <a:pt x="37" y="151"/>
                      <a:pt x="37" y="150"/>
                    </a:cubicBezTo>
                    <a:close/>
                    <a:moveTo>
                      <a:pt x="49" y="156"/>
                    </a:moveTo>
                    <a:cubicBezTo>
                      <a:pt x="48" y="156"/>
                      <a:pt x="47" y="155"/>
                      <a:pt x="46" y="155"/>
                    </a:cubicBezTo>
                    <a:cubicBezTo>
                      <a:pt x="44" y="154"/>
                      <a:pt x="52" y="154"/>
                      <a:pt x="49" y="156"/>
                    </a:cubicBezTo>
                    <a:close/>
                    <a:moveTo>
                      <a:pt x="54" y="155"/>
                    </a:moveTo>
                    <a:cubicBezTo>
                      <a:pt x="55" y="155"/>
                      <a:pt x="56" y="155"/>
                      <a:pt x="57" y="156"/>
                    </a:cubicBezTo>
                    <a:cubicBezTo>
                      <a:pt x="56" y="156"/>
                      <a:pt x="55" y="156"/>
                      <a:pt x="54" y="155"/>
                    </a:cubicBezTo>
                    <a:close/>
                    <a:moveTo>
                      <a:pt x="78" y="158"/>
                    </a:moveTo>
                    <a:cubicBezTo>
                      <a:pt x="79" y="158"/>
                      <a:pt x="80" y="158"/>
                      <a:pt x="82" y="158"/>
                    </a:cubicBezTo>
                    <a:cubicBezTo>
                      <a:pt x="80" y="159"/>
                      <a:pt x="79" y="158"/>
                      <a:pt x="78" y="158"/>
                    </a:cubicBezTo>
                    <a:close/>
                    <a:moveTo>
                      <a:pt x="70" y="158"/>
                    </a:moveTo>
                    <a:cubicBezTo>
                      <a:pt x="67" y="159"/>
                      <a:pt x="54" y="155"/>
                      <a:pt x="42" y="150"/>
                    </a:cubicBezTo>
                    <a:cubicBezTo>
                      <a:pt x="45" y="151"/>
                      <a:pt x="48" y="152"/>
                      <a:pt x="51" y="153"/>
                    </a:cubicBezTo>
                    <a:cubicBezTo>
                      <a:pt x="61" y="155"/>
                      <a:pt x="72" y="157"/>
                      <a:pt x="84" y="157"/>
                    </a:cubicBezTo>
                    <a:cubicBezTo>
                      <a:pt x="79" y="157"/>
                      <a:pt x="73" y="158"/>
                      <a:pt x="70" y="158"/>
                    </a:cubicBezTo>
                    <a:close/>
                    <a:moveTo>
                      <a:pt x="103" y="160"/>
                    </a:moveTo>
                    <a:cubicBezTo>
                      <a:pt x="104" y="160"/>
                      <a:pt x="105" y="160"/>
                      <a:pt x="105" y="160"/>
                    </a:cubicBezTo>
                    <a:cubicBezTo>
                      <a:pt x="107" y="161"/>
                      <a:pt x="103" y="160"/>
                      <a:pt x="103" y="160"/>
                    </a:cubicBezTo>
                    <a:close/>
                    <a:moveTo>
                      <a:pt x="113" y="160"/>
                    </a:moveTo>
                    <a:cubicBezTo>
                      <a:pt x="114" y="160"/>
                      <a:pt x="115" y="160"/>
                      <a:pt x="116" y="160"/>
                    </a:cubicBezTo>
                    <a:cubicBezTo>
                      <a:pt x="116" y="161"/>
                      <a:pt x="113" y="160"/>
                      <a:pt x="113" y="160"/>
                    </a:cubicBezTo>
                    <a:close/>
                    <a:moveTo>
                      <a:pt x="116" y="158"/>
                    </a:moveTo>
                    <a:cubicBezTo>
                      <a:pt x="116" y="158"/>
                      <a:pt x="127" y="158"/>
                      <a:pt x="127" y="157"/>
                    </a:cubicBezTo>
                    <a:cubicBezTo>
                      <a:pt x="127" y="157"/>
                      <a:pt x="114" y="158"/>
                      <a:pt x="113" y="158"/>
                    </a:cubicBezTo>
                    <a:cubicBezTo>
                      <a:pt x="113" y="158"/>
                      <a:pt x="114" y="159"/>
                      <a:pt x="114" y="159"/>
                    </a:cubicBezTo>
                    <a:cubicBezTo>
                      <a:pt x="112" y="159"/>
                      <a:pt x="85" y="160"/>
                      <a:pt x="85" y="158"/>
                    </a:cubicBezTo>
                    <a:cubicBezTo>
                      <a:pt x="85" y="159"/>
                      <a:pt x="89" y="158"/>
                      <a:pt x="89" y="158"/>
                    </a:cubicBezTo>
                    <a:cubicBezTo>
                      <a:pt x="89" y="158"/>
                      <a:pt x="88" y="158"/>
                      <a:pt x="87" y="158"/>
                    </a:cubicBezTo>
                    <a:cubicBezTo>
                      <a:pt x="89" y="158"/>
                      <a:pt x="91" y="158"/>
                      <a:pt x="92" y="158"/>
                    </a:cubicBezTo>
                    <a:cubicBezTo>
                      <a:pt x="92" y="158"/>
                      <a:pt x="92" y="158"/>
                      <a:pt x="91" y="158"/>
                    </a:cubicBezTo>
                    <a:cubicBezTo>
                      <a:pt x="91" y="158"/>
                      <a:pt x="92" y="158"/>
                      <a:pt x="92" y="158"/>
                    </a:cubicBezTo>
                    <a:cubicBezTo>
                      <a:pt x="105" y="158"/>
                      <a:pt x="119" y="158"/>
                      <a:pt x="132" y="156"/>
                    </a:cubicBezTo>
                    <a:cubicBezTo>
                      <a:pt x="131" y="156"/>
                      <a:pt x="131" y="156"/>
                      <a:pt x="131" y="157"/>
                    </a:cubicBezTo>
                    <a:cubicBezTo>
                      <a:pt x="131" y="157"/>
                      <a:pt x="133" y="157"/>
                      <a:pt x="134" y="157"/>
                    </a:cubicBezTo>
                    <a:cubicBezTo>
                      <a:pt x="129" y="158"/>
                      <a:pt x="116" y="160"/>
                      <a:pt x="116" y="158"/>
                    </a:cubicBezTo>
                    <a:close/>
                    <a:moveTo>
                      <a:pt x="222" y="138"/>
                    </a:moveTo>
                    <a:cubicBezTo>
                      <a:pt x="222" y="138"/>
                      <a:pt x="221" y="138"/>
                      <a:pt x="222" y="138"/>
                    </a:cubicBezTo>
                    <a:close/>
                    <a:moveTo>
                      <a:pt x="219" y="140"/>
                    </a:moveTo>
                    <a:cubicBezTo>
                      <a:pt x="219" y="141"/>
                      <a:pt x="219" y="138"/>
                      <a:pt x="219" y="140"/>
                    </a:cubicBezTo>
                    <a:close/>
                    <a:moveTo>
                      <a:pt x="214" y="141"/>
                    </a:moveTo>
                    <a:cubicBezTo>
                      <a:pt x="217" y="141"/>
                      <a:pt x="211" y="142"/>
                      <a:pt x="211" y="142"/>
                    </a:cubicBezTo>
                    <a:cubicBezTo>
                      <a:pt x="212" y="141"/>
                      <a:pt x="213" y="141"/>
                      <a:pt x="214" y="141"/>
                    </a:cubicBezTo>
                    <a:close/>
                    <a:moveTo>
                      <a:pt x="189" y="149"/>
                    </a:moveTo>
                    <a:cubicBezTo>
                      <a:pt x="189" y="149"/>
                      <a:pt x="188" y="150"/>
                      <a:pt x="187" y="150"/>
                    </a:cubicBezTo>
                    <a:cubicBezTo>
                      <a:pt x="188" y="149"/>
                      <a:pt x="188" y="149"/>
                      <a:pt x="189" y="149"/>
                    </a:cubicBezTo>
                    <a:close/>
                    <a:moveTo>
                      <a:pt x="164" y="153"/>
                    </a:moveTo>
                    <a:cubicBezTo>
                      <a:pt x="161" y="154"/>
                      <a:pt x="158" y="154"/>
                      <a:pt x="155" y="154"/>
                    </a:cubicBezTo>
                    <a:cubicBezTo>
                      <a:pt x="157" y="153"/>
                      <a:pt x="161" y="153"/>
                      <a:pt x="164" y="153"/>
                    </a:cubicBezTo>
                    <a:close/>
                    <a:moveTo>
                      <a:pt x="155" y="157"/>
                    </a:moveTo>
                    <a:cubicBezTo>
                      <a:pt x="154" y="157"/>
                      <a:pt x="154" y="157"/>
                      <a:pt x="153" y="157"/>
                    </a:cubicBezTo>
                    <a:cubicBezTo>
                      <a:pt x="154" y="157"/>
                      <a:pt x="155" y="157"/>
                      <a:pt x="155" y="157"/>
                    </a:cubicBezTo>
                    <a:close/>
                    <a:moveTo>
                      <a:pt x="150" y="156"/>
                    </a:moveTo>
                    <a:cubicBezTo>
                      <a:pt x="148" y="156"/>
                      <a:pt x="145" y="157"/>
                      <a:pt x="144" y="156"/>
                    </a:cubicBezTo>
                    <a:cubicBezTo>
                      <a:pt x="143" y="156"/>
                      <a:pt x="153" y="155"/>
                      <a:pt x="150" y="156"/>
                    </a:cubicBezTo>
                    <a:close/>
                    <a:moveTo>
                      <a:pt x="274" y="107"/>
                    </a:moveTo>
                    <a:cubicBezTo>
                      <a:pt x="274" y="108"/>
                      <a:pt x="273" y="108"/>
                      <a:pt x="272" y="108"/>
                    </a:cubicBezTo>
                    <a:cubicBezTo>
                      <a:pt x="272" y="108"/>
                      <a:pt x="275" y="105"/>
                      <a:pt x="274" y="107"/>
                    </a:cubicBezTo>
                    <a:close/>
                    <a:moveTo>
                      <a:pt x="290" y="91"/>
                    </a:moveTo>
                    <a:cubicBezTo>
                      <a:pt x="290" y="90"/>
                      <a:pt x="290" y="90"/>
                      <a:pt x="291" y="90"/>
                    </a:cubicBezTo>
                    <a:cubicBezTo>
                      <a:pt x="291" y="90"/>
                      <a:pt x="290" y="91"/>
                      <a:pt x="290" y="91"/>
                    </a:cubicBezTo>
                    <a:close/>
                    <a:moveTo>
                      <a:pt x="293" y="85"/>
                    </a:moveTo>
                    <a:cubicBezTo>
                      <a:pt x="293" y="84"/>
                      <a:pt x="294" y="84"/>
                      <a:pt x="295" y="84"/>
                    </a:cubicBezTo>
                    <a:cubicBezTo>
                      <a:pt x="296" y="85"/>
                      <a:pt x="293" y="86"/>
                      <a:pt x="293" y="85"/>
                    </a:cubicBezTo>
                    <a:close/>
                    <a:moveTo>
                      <a:pt x="294" y="89"/>
                    </a:moveTo>
                    <a:cubicBezTo>
                      <a:pt x="294" y="88"/>
                      <a:pt x="294" y="88"/>
                      <a:pt x="295" y="87"/>
                    </a:cubicBezTo>
                    <a:cubicBezTo>
                      <a:pt x="295" y="88"/>
                      <a:pt x="294" y="89"/>
                      <a:pt x="294" y="89"/>
                    </a:cubicBezTo>
                    <a:close/>
                    <a:moveTo>
                      <a:pt x="295" y="81"/>
                    </a:moveTo>
                    <a:cubicBezTo>
                      <a:pt x="296" y="80"/>
                      <a:pt x="298" y="77"/>
                      <a:pt x="298" y="78"/>
                    </a:cubicBezTo>
                    <a:cubicBezTo>
                      <a:pt x="299" y="79"/>
                      <a:pt x="296" y="80"/>
                      <a:pt x="295" y="81"/>
                    </a:cubicBezTo>
                    <a:close/>
                    <a:moveTo>
                      <a:pt x="299" y="77"/>
                    </a:moveTo>
                    <a:cubicBezTo>
                      <a:pt x="298" y="77"/>
                      <a:pt x="300" y="73"/>
                      <a:pt x="300" y="74"/>
                    </a:cubicBezTo>
                    <a:cubicBezTo>
                      <a:pt x="300" y="75"/>
                      <a:pt x="299" y="76"/>
                      <a:pt x="299" y="77"/>
                    </a:cubicBezTo>
                    <a:close/>
                    <a:moveTo>
                      <a:pt x="303" y="74"/>
                    </a:moveTo>
                    <a:cubicBezTo>
                      <a:pt x="303" y="76"/>
                      <a:pt x="302" y="76"/>
                      <a:pt x="302" y="76"/>
                    </a:cubicBezTo>
                    <a:cubicBezTo>
                      <a:pt x="302" y="75"/>
                      <a:pt x="302" y="75"/>
                      <a:pt x="303" y="74"/>
                    </a:cubicBezTo>
                    <a:close/>
                    <a:moveTo>
                      <a:pt x="303" y="77"/>
                    </a:moveTo>
                    <a:cubicBezTo>
                      <a:pt x="302" y="78"/>
                      <a:pt x="302" y="78"/>
                      <a:pt x="303" y="76"/>
                    </a:cubicBezTo>
                    <a:cubicBezTo>
                      <a:pt x="304" y="76"/>
                      <a:pt x="304" y="76"/>
                      <a:pt x="303" y="77"/>
                    </a:cubicBezTo>
                    <a:close/>
                    <a:moveTo>
                      <a:pt x="304" y="66"/>
                    </a:moveTo>
                    <a:cubicBezTo>
                      <a:pt x="304" y="68"/>
                      <a:pt x="304" y="66"/>
                      <a:pt x="304" y="66"/>
                    </a:cubicBezTo>
                    <a:close/>
                    <a:moveTo>
                      <a:pt x="306" y="39"/>
                    </a:moveTo>
                    <a:cubicBezTo>
                      <a:pt x="305" y="38"/>
                      <a:pt x="305" y="38"/>
                      <a:pt x="305" y="37"/>
                    </a:cubicBezTo>
                    <a:cubicBezTo>
                      <a:pt x="305" y="37"/>
                      <a:pt x="306" y="38"/>
                      <a:pt x="306" y="39"/>
                    </a:cubicBezTo>
                    <a:close/>
                    <a:moveTo>
                      <a:pt x="306" y="46"/>
                    </a:moveTo>
                    <a:cubicBezTo>
                      <a:pt x="305" y="45"/>
                      <a:pt x="305" y="44"/>
                      <a:pt x="304" y="43"/>
                    </a:cubicBezTo>
                    <a:cubicBezTo>
                      <a:pt x="304" y="41"/>
                      <a:pt x="306" y="46"/>
                      <a:pt x="306" y="46"/>
                    </a:cubicBezTo>
                    <a:close/>
                    <a:moveTo>
                      <a:pt x="305" y="50"/>
                    </a:moveTo>
                    <a:cubicBezTo>
                      <a:pt x="307" y="51"/>
                      <a:pt x="306" y="50"/>
                      <a:pt x="305" y="50"/>
                    </a:cubicBezTo>
                    <a:close/>
                    <a:moveTo>
                      <a:pt x="307" y="62"/>
                    </a:moveTo>
                    <a:cubicBezTo>
                      <a:pt x="307" y="63"/>
                      <a:pt x="307" y="64"/>
                      <a:pt x="306" y="65"/>
                    </a:cubicBezTo>
                    <a:cubicBezTo>
                      <a:pt x="306" y="64"/>
                      <a:pt x="306" y="63"/>
                      <a:pt x="307" y="62"/>
                    </a:cubicBezTo>
                    <a:close/>
                    <a:moveTo>
                      <a:pt x="306" y="69"/>
                    </a:moveTo>
                    <a:cubicBezTo>
                      <a:pt x="306" y="68"/>
                      <a:pt x="306" y="68"/>
                      <a:pt x="307" y="67"/>
                    </a:cubicBezTo>
                    <a:cubicBezTo>
                      <a:pt x="308" y="67"/>
                      <a:pt x="306" y="69"/>
                      <a:pt x="306" y="69"/>
                    </a:cubicBezTo>
                    <a:close/>
                    <a:moveTo>
                      <a:pt x="306" y="47"/>
                    </a:moveTo>
                    <a:cubicBezTo>
                      <a:pt x="307" y="48"/>
                      <a:pt x="307" y="49"/>
                      <a:pt x="307" y="50"/>
                    </a:cubicBezTo>
                    <a:cubicBezTo>
                      <a:pt x="307" y="50"/>
                      <a:pt x="306" y="47"/>
                      <a:pt x="306" y="47"/>
                    </a:cubicBezTo>
                    <a:close/>
                    <a:moveTo>
                      <a:pt x="232" y="27"/>
                    </a:moveTo>
                    <a:cubicBezTo>
                      <a:pt x="232" y="28"/>
                      <a:pt x="237" y="27"/>
                      <a:pt x="237" y="27"/>
                    </a:cubicBezTo>
                    <a:cubicBezTo>
                      <a:pt x="237" y="27"/>
                      <a:pt x="237" y="26"/>
                      <a:pt x="236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2" y="27"/>
                      <a:pt x="232" y="27"/>
                      <a:pt x="233" y="27"/>
                    </a:cubicBezTo>
                    <a:cubicBezTo>
                      <a:pt x="233" y="27"/>
                      <a:pt x="233" y="27"/>
                      <a:pt x="232" y="27"/>
                    </a:cubicBezTo>
                    <a:close/>
                    <a:moveTo>
                      <a:pt x="63" y="156"/>
                    </a:moveTo>
                    <a:cubicBezTo>
                      <a:pt x="63" y="157"/>
                      <a:pt x="63" y="156"/>
                      <a:pt x="63" y="156"/>
                    </a:cubicBezTo>
                    <a:close/>
                    <a:moveTo>
                      <a:pt x="66" y="157"/>
                    </a:moveTo>
                    <a:cubicBezTo>
                      <a:pt x="67" y="157"/>
                      <a:pt x="68" y="158"/>
                      <a:pt x="70" y="158"/>
                    </a:cubicBezTo>
                    <a:cubicBezTo>
                      <a:pt x="70" y="158"/>
                      <a:pt x="70" y="158"/>
                      <a:pt x="70" y="158"/>
                    </a:cubicBezTo>
                    <a:cubicBezTo>
                      <a:pt x="69" y="157"/>
                      <a:pt x="68" y="157"/>
                      <a:pt x="66" y="157"/>
                    </a:cubicBezTo>
                    <a:close/>
                    <a:moveTo>
                      <a:pt x="75" y="158"/>
                    </a:moveTo>
                    <a:cubicBezTo>
                      <a:pt x="74" y="157"/>
                      <a:pt x="73" y="157"/>
                      <a:pt x="73" y="158"/>
                    </a:cubicBezTo>
                    <a:cubicBezTo>
                      <a:pt x="73" y="158"/>
                      <a:pt x="74" y="158"/>
                      <a:pt x="75" y="158"/>
                    </a:cubicBezTo>
                    <a:close/>
                    <a:moveTo>
                      <a:pt x="97" y="158"/>
                    </a:moveTo>
                    <a:cubicBezTo>
                      <a:pt x="98" y="159"/>
                      <a:pt x="100" y="159"/>
                      <a:pt x="102" y="158"/>
                    </a:cubicBezTo>
                    <a:cubicBezTo>
                      <a:pt x="101" y="158"/>
                      <a:pt x="97" y="158"/>
                      <a:pt x="97" y="158"/>
                    </a:cubicBezTo>
                    <a:close/>
                    <a:moveTo>
                      <a:pt x="59" y="52"/>
                    </a:moveTo>
                    <a:cubicBezTo>
                      <a:pt x="58" y="52"/>
                      <a:pt x="58" y="53"/>
                      <a:pt x="57" y="54"/>
                    </a:cubicBezTo>
                    <a:cubicBezTo>
                      <a:pt x="58" y="54"/>
                      <a:pt x="59" y="53"/>
                      <a:pt x="59" y="52"/>
                    </a:cubicBezTo>
                    <a:close/>
                    <a:moveTo>
                      <a:pt x="95" y="30"/>
                    </a:moveTo>
                    <a:cubicBezTo>
                      <a:pt x="95" y="31"/>
                      <a:pt x="93" y="33"/>
                      <a:pt x="95" y="30"/>
                    </a:cubicBezTo>
                    <a:close/>
                    <a:moveTo>
                      <a:pt x="213" y="28"/>
                    </a:moveTo>
                    <a:cubicBezTo>
                      <a:pt x="220" y="28"/>
                      <a:pt x="226" y="27"/>
                      <a:pt x="232" y="27"/>
                    </a:cubicBezTo>
                    <a:cubicBezTo>
                      <a:pt x="227" y="26"/>
                      <a:pt x="219" y="27"/>
                      <a:pt x="213" y="28"/>
                    </a:cubicBezTo>
                    <a:close/>
                    <a:moveTo>
                      <a:pt x="99" y="29"/>
                    </a:moveTo>
                    <a:cubicBezTo>
                      <a:pt x="100" y="28"/>
                      <a:pt x="101" y="28"/>
                      <a:pt x="102" y="27"/>
                    </a:cubicBezTo>
                    <a:cubicBezTo>
                      <a:pt x="101" y="27"/>
                      <a:pt x="100" y="28"/>
                      <a:pt x="99" y="29"/>
                    </a:cubicBezTo>
                    <a:close/>
                    <a:moveTo>
                      <a:pt x="191" y="146"/>
                    </a:moveTo>
                    <a:cubicBezTo>
                      <a:pt x="190" y="146"/>
                      <a:pt x="183" y="147"/>
                      <a:pt x="183" y="148"/>
                    </a:cubicBezTo>
                    <a:cubicBezTo>
                      <a:pt x="183" y="148"/>
                      <a:pt x="191" y="146"/>
                      <a:pt x="191" y="146"/>
                    </a:cubicBezTo>
                    <a:close/>
                    <a:moveTo>
                      <a:pt x="236" y="26"/>
                    </a:moveTo>
                    <a:cubicBezTo>
                      <a:pt x="236" y="26"/>
                      <a:pt x="236" y="26"/>
                      <a:pt x="236" y="26"/>
                    </a:cubicBezTo>
                    <a:cubicBezTo>
                      <a:pt x="239" y="26"/>
                      <a:pt x="240" y="26"/>
                      <a:pt x="241" y="26"/>
                    </a:cubicBezTo>
                    <a:cubicBezTo>
                      <a:pt x="240" y="26"/>
                      <a:pt x="236" y="26"/>
                      <a:pt x="236" y="26"/>
                    </a:cubicBezTo>
                    <a:close/>
                    <a:moveTo>
                      <a:pt x="180" y="149"/>
                    </a:moveTo>
                    <a:cubicBezTo>
                      <a:pt x="180" y="149"/>
                      <a:pt x="174" y="150"/>
                      <a:pt x="174" y="150"/>
                    </a:cubicBezTo>
                    <a:cubicBezTo>
                      <a:pt x="175" y="150"/>
                      <a:pt x="180" y="150"/>
                      <a:pt x="180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4118133" y="1088528"/>
              <a:ext cx="6071348" cy="1576311"/>
              <a:chOff x="4118133" y="1088528"/>
              <a:chExt cx="6071348" cy="1576311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4118133" y="1587189"/>
                <a:ext cx="6071348" cy="1077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2400" b="1" dirty="0" smtClean="0">
                    <a:solidFill>
                      <a:schemeClr val="bg1"/>
                    </a:solidFill>
                    <a:sym typeface="+mn-ea"/>
                  </a:rPr>
                  <a:t>采用字符串的方式读入输入的大数，得到两个字符串数组。</a:t>
                </a:r>
                <a:endParaRPr lang="zh-CN" altLang="en-US" sz="2400" b="1" dirty="0" smtClean="0">
                  <a:solidFill>
                    <a:schemeClr val="bg1"/>
                  </a:solidFill>
                  <a:ea typeface="汉仪丫丫体简" panose="02010604000101010101" pitchFamily="2" charset="-122"/>
                  <a:sym typeface="+mn-ea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4144123" y="1088528"/>
                <a:ext cx="1508659" cy="499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>
                        <a:lumMod val="95000"/>
                      </a:schemeClr>
                    </a:solidFill>
                  </a:defRPr>
                </a:lvl1pPr>
              </a:lstStyle>
              <a:p>
                <a:r>
                  <a:rPr lang="zh-CN" altLang="en-US" b="1" dirty="0">
                    <a:ea typeface="汉仪丫丫体简" panose="02010604000101010101" pitchFamily="2" charset="-122"/>
                  </a:rPr>
                  <a:t>第一步</a:t>
                </a:r>
                <a:endParaRPr lang="zh-CN" altLang="en-US" b="1" dirty="0"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 rot="0">
            <a:off x="1644015" y="2428875"/>
            <a:ext cx="7345044" cy="1194952"/>
            <a:chOff x="2657296" y="2846808"/>
            <a:chExt cx="8541255" cy="1496920"/>
          </a:xfrm>
        </p:grpSpPr>
        <p:grpSp>
          <p:nvGrpSpPr>
            <p:cNvPr id="8" name="组合 7"/>
            <p:cNvGrpSpPr/>
            <p:nvPr/>
          </p:nvGrpSpPr>
          <p:grpSpPr>
            <a:xfrm>
              <a:off x="2657296" y="2903568"/>
              <a:ext cx="2197812" cy="1440160"/>
              <a:chOff x="1922283" y="3212976"/>
              <a:chExt cx="2197812" cy="1440160"/>
            </a:xfrm>
          </p:grpSpPr>
          <p:sp>
            <p:nvSpPr>
              <p:cNvPr id="33" name="椭圆 32">
                <a:hlinkClick r:id="rId5" action="ppaction://hlinksldjump"/>
              </p:cNvPr>
              <p:cNvSpPr/>
              <p:nvPr/>
            </p:nvSpPr>
            <p:spPr>
              <a:xfrm>
                <a:off x="2331589" y="3212976"/>
                <a:ext cx="1440160" cy="144016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" name="Freeform 16">
                <a:hlinkClick r:id="rId4" action="ppaction://hlinksldjump"/>
              </p:cNvPr>
              <p:cNvSpPr>
                <a:spLocks noEditPoints="1"/>
              </p:cNvSpPr>
              <p:nvPr/>
            </p:nvSpPr>
            <p:spPr bwMode="auto">
              <a:xfrm>
                <a:off x="1922283" y="3426470"/>
                <a:ext cx="2197812" cy="1126119"/>
              </a:xfrm>
              <a:custGeom>
                <a:avLst/>
                <a:gdLst>
                  <a:gd name="T0" fmla="*/ 256 w 316"/>
                  <a:gd name="T1" fmla="*/ 124 h 162"/>
                  <a:gd name="T2" fmla="*/ 152 w 316"/>
                  <a:gd name="T3" fmla="*/ 27 h 162"/>
                  <a:gd name="T4" fmla="*/ 122 w 316"/>
                  <a:gd name="T5" fmla="*/ 17 h 162"/>
                  <a:gd name="T6" fmla="*/ 143 w 316"/>
                  <a:gd name="T7" fmla="*/ 30 h 162"/>
                  <a:gd name="T8" fmla="*/ 250 w 316"/>
                  <a:gd name="T9" fmla="*/ 126 h 162"/>
                  <a:gd name="T10" fmla="*/ 127 w 316"/>
                  <a:gd name="T11" fmla="*/ 48 h 162"/>
                  <a:gd name="T12" fmla="*/ 248 w 316"/>
                  <a:gd name="T13" fmla="*/ 113 h 162"/>
                  <a:gd name="T14" fmla="*/ 275 w 316"/>
                  <a:gd name="T15" fmla="*/ 96 h 162"/>
                  <a:gd name="T16" fmla="*/ 292 w 316"/>
                  <a:gd name="T17" fmla="*/ 75 h 162"/>
                  <a:gd name="T18" fmla="*/ 278 w 316"/>
                  <a:gd name="T19" fmla="*/ 30 h 162"/>
                  <a:gd name="T20" fmla="*/ 210 w 316"/>
                  <a:gd name="T21" fmla="*/ 29 h 162"/>
                  <a:gd name="T22" fmla="*/ 7 w 316"/>
                  <a:gd name="T23" fmla="*/ 126 h 162"/>
                  <a:gd name="T24" fmla="*/ 315 w 316"/>
                  <a:gd name="T25" fmla="*/ 48 h 162"/>
                  <a:gd name="T26" fmla="*/ 279 w 316"/>
                  <a:gd name="T27" fmla="*/ 92 h 162"/>
                  <a:gd name="T28" fmla="*/ 196 w 316"/>
                  <a:gd name="T29" fmla="*/ 145 h 162"/>
                  <a:gd name="T30" fmla="*/ 261 w 316"/>
                  <a:gd name="T31" fmla="*/ 17 h 162"/>
                  <a:gd name="T32" fmla="*/ 104 w 316"/>
                  <a:gd name="T33" fmla="*/ 53 h 162"/>
                  <a:gd name="T34" fmla="*/ 127 w 316"/>
                  <a:gd name="T35" fmla="*/ 48 h 162"/>
                  <a:gd name="T36" fmla="*/ 305 w 316"/>
                  <a:gd name="T37" fmla="*/ 60 h 162"/>
                  <a:gd name="T38" fmla="*/ 47 w 316"/>
                  <a:gd name="T39" fmla="*/ 143 h 162"/>
                  <a:gd name="T40" fmla="*/ 213 w 316"/>
                  <a:gd name="T41" fmla="*/ 129 h 162"/>
                  <a:gd name="T42" fmla="*/ 248 w 316"/>
                  <a:gd name="T43" fmla="*/ 113 h 162"/>
                  <a:gd name="T44" fmla="*/ 58 w 316"/>
                  <a:gd name="T45" fmla="*/ 141 h 162"/>
                  <a:gd name="T46" fmla="*/ 121 w 316"/>
                  <a:gd name="T47" fmla="*/ 16 h 162"/>
                  <a:gd name="T48" fmla="*/ 91 w 316"/>
                  <a:gd name="T49" fmla="*/ 11 h 162"/>
                  <a:gd name="T50" fmla="*/ 33 w 316"/>
                  <a:gd name="T51" fmla="*/ 152 h 162"/>
                  <a:gd name="T52" fmla="*/ 230 w 316"/>
                  <a:gd name="T53" fmla="*/ 136 h 162"/>
                  <a:gd name="T54" fmla="*/ 155 w 316"/>
                  <a:gd name="T55" fmla="*/ 154 h 162"/>
                  <a:gd name="T56" fmla="*/ 121 w 316"/>
                  <a:gd name="T57" fmla="*/ 45 h 162"/>
                  <a:gd name="T58" fmla="*/ 144 w 316"/>
                  <a:gd name="T59" fmla="*/ 37 h 162"/>
                  <a:gd name="T60" fmla="*/ 168 w 316"/>
                  <a:gd name="T61" fmla="*/ 28 h 162"/>
                  <a:gd name="T62" fmla="*/ 191 w 316"/>
                  <a:gd name="T63" fmla="*/ 24 h 162"/>
                  <a:gd name="T64" fmla="*/ 215 w 316"/>
                  <a:gd name="T65" fmla="*/ 22 h 162"/>
                  <a:gd name="T66" fmla="*/ 298 w 316"/>
                  <a:gd name="T67" fmla="*/ 30 h 162"/>
                  <a:gd name="T68" fmla="*/ 283 w 316"/>
                  <a:gd name="T69" fmla="*/ 25 h 162"/>
                  <a:gd name="T70" fmla="*/ 295 w 316"/>
                  <a:gd name="T71" fmla="*/ 33 h 162"/>
                  <a:gd name="T72" fmla="*/ 226 w 316"/>
                  <a:gd name="T73" fmla="*/ 122 h 162"/>
                  <a:gd name="T74" fmla="*/ 130 w 316"/>
                  <a:gd name="T75" fmla="*/ 146 h 162"/>
                  <a:gd name="T76" fmla="*/ 91 w 316"/>
                  <a:gd name="T77" fmla="*/ 147 h 162"/>
                  <a:gd name="T78" fmla="*/ 95 w 316"/>
                  <a:gd name="T79" fmla="*/ 27 h 162"/>
                  <a:gd name="T80" fmla="*/ 79 w 316"/>
                  <a:gd name="T81" fmla="*/ 20 h 162"/>
                  <a:gd name="T82" fmla="*/ 69 w 316"/>
                  <a:gd name="T83" fmla="*/ 26 h 162"/>
                  <a:gd name="T84" fmla="*/ 23 w 316"/>
                  <a:gd name="T85" fmla="*/ 67 h 162"/>
                  <a:gd name="T86" fmla="*/ 8 w 316"/>
                  <a:gd name="T87" fmla="*/ 99 h 162"/>
                  <a:gd name="T88" fmla="*/ 49 w 316"/>
                  <a:gd name="T89" fmla="*/ 156 h 162"/>
                  <a:gd name="T90" fmla="*/ 70 w 316"/>
                  <a:gd name="T91" fmla="*/ 158 h 162"/>
                  <a:gd name="T92" fmla="*/ 116 w 316"/>
                  <a:gd name="T93" fmla="*/ 160 h 162"/>
                  <a:gd name="T94" fmla="*/ 92 w 316"/>
                  <a:gd name="T95" fmla="*/ 158 h 162"/>
                  <a:gd name="T96" fmla="*/ 219 w 316"/>
                  <a:gd name="T97" fmla="*/ 140 h 162"/>
                  <a:gd name="T98" fmla="*/ 155 w 316"/>
                  <a:gd name="T99" fmla="*/ 154 h 162"/>
                  <a:gd name="T100" fmla="*/ 272 w 316"/>
                  <a:gd name="T101" fmla="*/ 108 h 162"/>
                  <a:gd name="T102" fmla="*/ 295 w 316"/>
                  <a:gd name="T103" fmla="*/ 87 h 162"/>
                  <a:gd name="T104" fmla="*/ 302 w 316"/>
                  <a:gd name="T105" fmla="*/ 76 h 162"/>
                  <a:gd name="T106" fmla="*/ 306 w 316"/>
                  <a:gd name="T107" fmla="*/ 39 h 162"/>
                  <a:gd name="T108" fmla="*/ 306 w 316"/>
                  <a:gd name="T109" fmla="*/ 69 h 162"/>
                  <a:gd name="T110" fmla="*/ 232 w 316"/>
                  <a:gd name="T111" fmla="*/ 27 h 162"/>
                  <a:gd name="T112" fmla="*/ 75 w 316"/>
                  <a:gd name="T113" fmla="*/ 158 h 162"/>
                  <a:gd name="T114" fmla="*/ 95 w 316"/>
                  <a:gd name="T115" fmla="*/ 30 h 162"/>
                  <a:gd name="T116" fmla="*/ 183 w 316"/>
                  <a:gd name="T11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6" h="162">
                    <a:moveTo>
                      <a:pt x="260" y="122"/>
                    </a:moveTo>
                    <a:cubicBezTo>
                      <a:pt x="259" y="122"/>
                      <a:pt x="258" y="122"/>
                      <a:pt x="258" y="123"/>
                    </a:cubicBezTo>
                    <a:cubicBezTo>
                      <a:pt x="258" y="123"/>
                      <a:pt x="259" y="123"/>
                      <a:pt x="260" y="122"/>
                    </a:cubicBezTo>
                    <a:close/>
                    <a:moveTo>
                      <a:pt x="245" y="130"/>
                    </a:moveTo>
                    <a:cubicBezTo>
                      <a:pt x="246" y="129"/>
                      <a:pt x="248" y="129"/>
                      <a:pt x="249" y="128"/>
                    </a:cubicBezTo>
                    <a:cubicBezTo>
                      <a:pt x="250" y="128"/>
                      <a:pt x="252" y="127"/>
                      <a:pt x="253" y="126"/>
                    </a:cubicBezTo>
                    <a:cubicBezTo>
                      <a:pt x="253" y="125"/>
                      <a:pt x="246" y="128"/>
                      <a:pt x="245" y="130"/>
                    </a:cubicBezTo>
                    <a:close/>
                    <a:moveTo>
                      <a:pt x="256" y="125"/>
                    </a:moveTo>
                    <a:cubicBezTo>
                      <a:pt x="257" y="124"/>
                      <a:pt x="257" y="124"/>
                      <a:pt x="256" y="124"/>
                    </a:cubicBezTo>
                    <a:cubicBezTo>
                      <a:pt x="255" y="124"/>
                      <a:pt x="253" y="125"/>
                      <a:pt x="256" y="125"/>
                    </a:cubicBezTo>
                    <a:close/>
                    <a:moveTo>
                      <a:pt x="71" y="160"/>
                    </a:moveTo>
                    <a:cubicBezTo>
                      <a:pt x="71" y="161"/>
                      <a:pt x="72" y="159"/>
                      <a:pt x="71" y="160"/>
                    </a:cubicBezTo>
                    <a:close/>
                    <a:moveTo>
                      <a:pt x="307" y="32"/>
                    </a:moveTo>
                    <a:cubicBezTo>
                      <a:pt x="308" y="32"/>
                      <a:pt x="304" y="30"/>
                      <a:pt x="304" y="30"/>
                    </a:cubicBezTo>
                    <a:cubicBezTo>
                      <a:pt x="305" y="31"/>
                      <a:pt x="306" y="32"/>
                      <a:pt x="307" y="32"/>
                    </a:cubicBezTo>
                    <a:close/>
                    <a:moveTo>
                      <a:pt x="152" y="27"/>
                    </a:moveTo>
                    <a:cubicBezTo>
                      <a:pt x="152" y="25"/>
                      <a:pt x="147" y="28"/>
                      <a:pt x="147" y="28"/>
                    </a:cubicBezTo>
                    <a:cubicBezTo>
                      <a:pt x="148" y="29"/>
                      <a:pt x="153" y="28"/>
                      <a:pt x="152" y="27"/>
                    </a:cubicBezTo>
                    <a:close/>
                    <a:moveTo>
                      <a:pt x="117" y="38"/>
                    </a:moveTo>
                    <a:cubicBezTo>
                      <a:pt x="117" y="38"/>
                      <a:pt x="117" y="37"/>
                      <a:pt x="117" y="37"/>
                    </a:cubicBezTo>
                    <a:cubicBezTo>
                      <a:pt x="116" y="37"/>
                      <a:pt x="115" y="37"/>
                      <a:pt x="114" y="38"/>
                    </a:cubicBezTo>
                    <a:cubicBezTo>
                      <a:pt x="113" y="38"/>
                      <a:pt x="105" y="45"/>
                      <a:pt x="105" y="45"/>
                    </a:cubicBezTo>
                    <a:cubicBezTo>
                      <a:pt x="106" y="45"/>
                      <a:pt x="144" y="30"/>
                      <a:pt x="144" y="30"/>
                    </a:cubicBezTo>
                    <a:cubicBezTo>
                      <a:pt x="144" y="29"/>
                      <a:pt x="144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35" y="33"/>
                      <a:pt x="119" y="39"/>
                      <a:pt x="117" y="38"/>
                    </a:cubicBezTo>
                    <a:close/>
                    <a:moveTo>
                      <a:pt x="122" y="17"/>
                    </a:moveTo>
                    <a:cubicBezTo>
                      <a:pt x="122" y="17"/>
                      <a:pt x="126" y="15"/>
                      <a:pt x="126" y="15"/>
                    </a:cubicBezTo>
                    <a:cubicBezTo>
                      <a:pt x="126" y="16"/>
                      <a:pt x="125" y="16"/>
                      <a:pt x="125" y="17"/>
                    </a:cubicBezTo>
                    <a:cubicBezTo>
                      <a:pt x="125" y="17"/>
                      <a:pt x="132" y="13"/>
                      <a:pt x="128" y="14"/>
                    </a:cubicBezTo>
                    <a:cubicBezTo>
                      <a:pt x="127" y="14"/>
                      <a:pt x="122" y="16"/>
                      <a:pt x="122" y="17"/>
                    </a:cubicBezTo>
                    <a:close/>
                    <a:moveTo>
                      <a:pt x="143" y="30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2" y="30"/>
                      <a:pt x="142" y="30"/>
                      <a:pt x="143" y="30"/>
                    </a:cubicBezTo>
                    <a:close/>
                    <a:moveTo>
                      <a:pt x="180" y="137"/>
                    </a:moveTo>
                    <a:cubicBezTo>
                      <a:pt x="179" y="137"/>
                      <a:pt x="174" y="138"/>
                      <a:pt x="169" y="139"/>
                    </a:cubicBezTo>
                    <a:cubicBezTo>
                      <a:pt x="174" y="138"/>
                      <a:pt x="180" y="137"/>
                      <a:pt x="180" y="137"/>
                    </a:cubicBezTo>
                    <a:close/>
                    <a:moveTo>
                      <a:pt x="137" y="44"/>
                    </a:moveTo>
                    <a:cubicBezTo>
                      <a:pt x="137" y="45"/>
                      <a:pt x="136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45"/>
                      <a:pt x="136" y="45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lose/>
                    <a:moveTo>
                      <a:pt x="250" y="126"/>
                    </a:moveTo>
                    <a:cubicBezTo>
                      <a:pt x="252" y="126"/>
                      <a:pt x="263" y="119"/>
                      <a:pt x="263" y="119"/>
                    </a:cubicBezTo>
                    <a:cubicBezTo>
                      <a:pt x="263" y="118"/>
                      <a:pt x="250" y="126"/>
                      <a:pt x="250" y="126"/>
                    </a:cubicBezTo>
                    <a:close/>
                    <a:moveTo>
                      <a:pt x="242" y="116"/>
                    </a:move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lose/>
                    <a:moveTo>
                      <a:pt x="172" y="33"/>
                    </a:moveTo>
                    <a:cubicBezTo>
                      <a:pt x="171" y="32"/>
                      <a:pt x="153" y="39"/>
                      <a:pt x="137" y="44"/>
                    </a:cubicBezTo>
                    <a:cubicBezTo>
                      <a:pt x="137" y="45"/>
                      <a:pt x="135" y="46"/>
                      <a:pt x="135" y="45"/>
                    </a:cubicBezTo>
                    <a:cubicBezTo>
                      <a:pt x="132" y="46"/>
                      <a:pt x="130" y="47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44" y="43"/>
                      <a:pt x="172" y="34"/>
                      <a:pt x="172" y="33"/>
                    </a:cubicBezTo>
                    <a:close/>
                    <a:moveTo>
                      <a:pt x="101" y="53"/>
                    </a:moveTo>
                    <a:cubicBezTo>
                      <a:pt x="101" y="53"/>
                      <a:pt x="101" y="53"/>
                      <a:pt x="101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219" y="126"/>
                    </a:moveTo>
                    <a:cubicBezTo>
                      <a:pt x="220" y="126"/>
                      <a:pt x="220" y="126"/>
                      <a:pt x="221" y="126"/>
                    </a:cubicBezTo>
                    <a:cubicBezTo>
                      <a:pt x="221" y="126"/>
                      <a:pt x="220" y="126"/>
                      <a:pt x="219" y="126"/>
                    </a:cubicBezTo>
                    <a:close/>
                    <a:moveTo>
                      <a:pt x="248" y="113"/>
                    </a:moveTo>
                    <a:cubicBezTo>
                      <a:pt x="248" y="113"/>
                      <a:pt x="249" y="113"/>
                      <a:pt x="250" y="113"/>
                    </a:cubicBezTo>
                    <a:cubicBezTo>
                      <a:pt x="249" y="113"/>
                      <a:pt x="249" y="113"/>
                      <a:pt x="248" y="113"/>
                    </a:cubicBezTo>
                    <a:close/>
                    <a:moveTo>
                      <a:pt x="283" y="107"/>
                    </a:moveTo>
                    <a:cubicBezTo>
                      <a:pt x="284" y="107"/>
                      <a:pt x="284" y="106"/>
                      <a:pt x="285" y="105"/>
                    </a:cubicBezTo>
                    <a:cubicBezTo>
                      <a:pt x="285" y="105"/>
                      <a:pt x="282" y="107"/>
                      <a:pt x="283" y="107"/>
                    </a:cubicBezTo>
                    <a:close/>
                    <a:moveTo>
                      <a:pt x="272" y="115"/>
                    </a:moveTo>
                    <a:cubicBezTo>
                      <a:pt x="271" y="115"/>
                      <a:pt x="270" y="115"/>
                      <a:pt x="269" y="116"/>
                    </a:cubicBezTo>
                    <a:cubicBezTo>
                      <a:pt x="270" y="116"/>
                      <a:pt x="271" y="115"/>
                      <a:pt x="272" y="115"/>
                    </a:cubicBezTo>
                    <a:close/>
                    <a:moveTo>
                      <a:pt x="275" y="96"/>
                    </a:moveTo>
                    <a:cubicBezTo>
                      <a:pt x="274" y="96"/>
                      <a:pt x="270" y="99"/>
                      <a:pt x="266" y="102"/>
                    </a:cubicBezTo>
                    <a:cubicBezTo>
                      <a:pt x="266" y="102"/>
                      <a:pt x="265" y="102"/>
                      <a:pt x="266" y="102"/>
                    </a:cubicBezTo>
                    <a:cubicBezTo>
                      <a:pt x="266" y="103"/>
                      <a:pt x="274" y="96"/>
                      <a:pt x="275" y="96"/>
                    </a:cubicBezTo>
                    <a:close/>
                    <a:moveTo>
                      <a:pt x="310" y="64"/>
                    </a:moveTo>
                    <a:cubicBezTo>
                      <a:pt x="310" y="65"/>
                      <a:pt x="311" y="62"/>
                      <a:pt x="311" y="61"/>
                    </a:cubicBezTo>
                    <a:cubicBezTo>
                      <a:pt x="310" y="62"/>
                      <a:pt x="310" y="63"/>
                      <a:pt x="310" y="64"/>
                    </a:cubicBezTo>
                    <a:close/>
                    <a:moveTo>
                      <a:pt x="292" y="75"/>
                    </a:moveTo>
                    <a:cubicBezTo>
                      <a:pt x="291" y="76"/>
                      <a:pt x="291" y="77"/>
                      <a:pt x="292" y="77"/>
                    </a:cubicBezTo>
                    <a:cubicBezTo>
                      <a:pt x="292" y="76"/>
                      <a:pt x="294" y="74"/>
                      <a:pt x="292" y="75"/>
                    </a:cubicBezTo>
                    <a:close/>
                    <a:moveTo>
                      <a:pt x="290" y="78"/>
                    </a:moveTo>
                    <a:cubicBezTo>
                      <a:pt x="290" y="78"/>
                      <a:pt x="289" y="79"/>
                      <a:pt x="289" y="80"/>
                    </a:cubicBezTo>
                    <a:cubicBezTo>
                      <a:pt x="290" y="79"/>
                      <a:pt x="290" y="79"/>
                      <a:pt x="290" y="78"/>
                    </a:cubicBezTo>
                    <a:close/>
                    <a:moveTo>
                      <a:pt x="278" y="30"/>
                    </a:moveTo>
                    <a:cubicBezTo>
                      <a:pt x="270" y="28"/>
                      <a:pt x="253" y="22"/>
                      <a:pt x="245" y="25"/>
                    </a:cubicBezTo>
                    <a:cubicBezTo>
                      <a:pt x="247" y="25"/>
                      <a:pt x="259" y="28"/>
                      <a:pt x="263" y="28"/>
                    </a:cubicBezTo>
                    <a:cubicBezTo>
                      <a:pt x="270" y="29"/>
                      <a:pt x="277" y="34"/>
                      <a:pt x="284" y="35"/>
                    </a:cubicBezTo>
                    <a:cubicBezTo>
                      <a:pt x="293" y="36"/>
                      <a:pt x="304" y="54"/>
                      <a:pt x="301" y="59"/>
                    </a:cubicBezTo>
                    <a:cubicBezTo>
                      <a:pt x="309" y="47"/>
                      <a:pt x="287" y="34"/>
                      <a:pt x="278" y="30"/>
                    </a:cubicBezTo>
                    <a:close/>
                    <a:moveTo>
                      <a:pt x="278" y="32"/>
                    </a:moveTo>
                    <a:cubicBezTo>
                      <a:pt x="278" y="31"/>
                      <a:pt x="278" y="32"/>
                      <a:pt x="278" y="32"/>
                    </a:cubicBezTo>
                    <a:close/>
                    <a:moveTo>
                      <a:pt x="291" y="82"/>
                    </a:moveTo>
                    <a:cubicBezTo>
                      <a:pt x="290" y="82"/>
                      <a:pt x="293" y="79"/>
                      <a:pt x="293" y="79"/>
                    </a:cubicBezTo>
                    <a:cubicBezTo>
                      <a:pt x="292" y="80"/>
                      <a:pt x="291" y="80"/>
                      <a:pt x="291" y="82"/>
                    </a:cubicBezTo>
                    <a:close/>
                    <a:moveTo>
                      <a:pt x="128" y="51"/>
                    </a:moveTo>
                    <a:cubicBezTo>
                      <a:pt x="128" y="47"/>
                      <a:pt x="180" y="36"/>
                      <a:pt x="186" y="34"/>
                    </a:cubicBezTo>
                    <a:cubicBezTo>
                      <a:pt x="186" y="34"/>
                      <a:pt x="185" y="33"/>
                      <a:pt x="185" y="33"/>
                    </a:cubicBezTo>
                    <a:cubicBezTo>
                      <a:pt x="193" y="31"/>
                      <a:pt x="203" y="31"/>
                      <a:pt x="210" y="29"/>
                    </a:cubicBezTo>
                    <a:cubicBezTo>
                      <a:pt x="211" y="29"/>
                      <a:pt x="212" y="28"/>
                      <a:pt x="213" y="28"/>
                    </a:cubicBezTo>
                    <a:cubicBezTo>
                      <a:pt x="205" y="29"/>
                      <a:pt x="197" y="29"/>
                      <a:pt x="195" y="30"/>
                    </a:cubicBezTo>
                    <a:cubicBezTo>
                      <a:pt x="190" y="31"/>
                      <a:pt x="128" y="45"/>
                      <a:pt x="128" y="51"/>
                    </a:cubicBezTo>
                    <a:close/>
                    <a:moveTo>
                      <a:pt x="174" y="33"/>
                    </a:moveTo>
                    <a:cubicBezTo>
                      <a:pt x="175" y="33"/>
                      <a:pt x="186" y="31"/>
                      <a:pt x="185" y="30"/>
                    </a:cubicBezTo>
                    <a:cubicBezTo>
                      <a:pt x="185" y="28"/>
                      <a:pt x="175" y="33"/>
                      <a:pt x="174" y="33"/>
                    </a:cubicBezTo>
                    <a:close/>
                    <a:moveTo>
                      <a:pt x="7" y="126"/>
                    </a:moveTo>
                    <a:cubicBezTo>
                      <a:pt x="7" y="126"/>
                      <a:pt x="7" y="125"/>
                      <a:pt x="7" y="125"/>
                    </a:cubicBezTo>
                    <a:cubicBezTo>
                      <a:pt x="6" y="125"/>
                      <a:pt x="6" y="125"/>
                      <a:pt x="7" y="126"/>
                    </a:cubicBezTo>
                    <a:close/>
                    <a:moveTo>
                      <a:pt x="133" y="49"/>
                    </a:moveTo>
                    <a:cubicBezTo>
                      <a:pt x="134" y="49"/>
                      <a:pt x="135" y="48"/>
                      <a:pt x="136" y="48"/>
                    </a:cubicBezTo>
                    <a:cubicBezTo>
                      <a:pt x="135" y="48"/>
                      <a:pt x="134" y="48"/>
                      <a:pt x="133" y="49"/>
                    </a:cubicBezTo>
                    <a:close/>
                    <a:moveTo>
                      <a:pt x="303" y="56"/>
                    </a:moveTo>
                    <a:cubicBezTo>
                      <a:pt x="303" y="57"/>
                      <a:pt x="303" y="58"/>
                      <a:pt x="303" y="58"/>
                    </a:cubicBezTo>
                    <a:cubicBezTo>
                      <a:pt x="303" y="58"/>
                      <a:pt x="303" y="57"/>
                      <a:pt x="303" y="56"/>
                    </a:cubicBezTo>
                    <a:close/>
                    <a:moveTo>
                      <a:pt x="315" y="48"/>
                    </a:moveTo>
                    <a:cubicBezTo>
                      <a:pt x="315" y="48"/>
                      <a:pt x="315" y="47"/>
                      <a:pt x="314" y="47"/>
                    </a:cubicBezTo>
                    <a:cubicBezTo>
                      <a:pt x="314" y="47"/>
                      <a:pt x="314" y="48"/>
                      <a:pt x="315" y="48"/>
                    </a:cubicBezTo>
                    <a:close/>
                    <a:moveTo>
                      <a:pt x="182" y="138"/>
                    </a:moveTo>
                    <a:cubicBezTo>
                      <a:pt x="182" y="138"/>
                      <a:pt x="187" y="137"/>
                      <a:pt x="187" y="136"/>
                    </a:cubicBezTo>
                    <a:cubicBezTo>
                      <a:pt x="187" y="136"/>
                      <a:pt x="181" y="136"/>
                      <a:pt x="182" y="138"/>
                    </a:cubicBezTo>
                    <a:close/>
                    <a:moveTo>
                      <a:pt x="316" y="62"/>
                    </a:moveTo>
                    <a:cubicBezTo>
                      <a:pt x="316" y="62"/>
                      <a:pt x="316" y="56"/>
                      <a:pt x="316" y="56"/>
                    </a:cubicBezTo>
                    <a:cubicBezTo>
                      <a:pt x="316" y="57"/>
                      <a:pt x="315" y="62"/>
                      <a:pt x="316" y="62"/>
                    </a:cubicBezTo>
                    <a:close/>
                    <a:moveTo>
                      <a:pt x="279" y="92"/>
                    </a:moveTo>
                    <a:cubicBezTo>
                      <a:pt x="278" y="93"/>
                      <a:pt x="278" y="93"/>
                      <a:pt x="278" y="94"/>
                    </a:cubicBezTo>
                    <a:cubicBezTo>
                      <a:pt x="278" y="93"/>
                      <a:pt x="279" y="93"/>
                      <a:pt x="279" y="92"/>
                    </a:cubicBezTo>
                    <a:close/>
                    <a:moveTo>
                      <a:pt x="244" y="21"/>
                    </a:moveTo>
                    <a:cubicBezTo>
                      <a:pt x="247" y="21"/>
                      <a:pt x="245" y="21"/>
                      <a:pt x="244" y="21"/>
                    </a:cubicBezTo>
                    <a:close/>
                    <a:moveTo>
                      <a:pt x="216" y="128"/>
                    </a:moveTo>
                    <a:cubicBezTo>
                      <a:pt x="215" y="127"/>
                      <a:pt x="216" y="128"/>
                      <a:pt x="216" y="128"/>
                    </a:cubicBezTo>
                    <a:close/>
                    <a:moveTo>
                      <a:pt x="261" y="106"/>
                    </a:moveTo>
                    <a:cubicBezTo>
                      <a:pt x="262" y="106"/>
                      <a:pt x="261" y="105"/>
                      <a:pt x="261" y="106"/>
                    </a:cubicBezTo>
                    <a:close/>
                    <a:moveTo>
                      <a:pt x="211" y="26"/>
                    </a:moveTo>
                    <a:cubicBezTo>
                      <a:pt x="211" y="26"/>
                      <a:pt x="211" y="25"/>
                      <a:pt x="211" y="26"/>
                    </a:cubicBezTo>
                    <a:close/>
                    <a:moveTo>
                      <a:pt x="196" y="145"/>
                    </a:moveTo>
                    <a:cubicBezTo>
                      <a:pt x="196" y="144"/>
                      <a:pt x="195" y="144"/>
                      <a:pt x="194" y="145"/>
                    </a:cubicBezTo>
                    <a:cubicBezTo>
                      <a:pt x="192" y="146"/>
                      <a:pt x="197" y="144"/>
                      <a:pt x="196" y="145"/>
                    </a:cubicBezTo>
                    <a:close/>
                    <a:moveTo>
                      <a:pt x="106" y="158"/>
                    </a:moveTo>
                    <a:cubicBezTo>
                      <a:pt x="106" y="158"/>
                      <a:pt x="110" y="158"/>
                      <a:pt x="110" y="158"/>
                    </a:cubicBezTo>
                    <a:cubicBezTo>
                      <a:pt x="109" y="158"/>
                      <a:pt x="107" y="158"/>
                      <a:pt x="106" y="158"/>
                    </a:cubicBezTo>
                    <a:close/>
                    <a:moveTo>
                      <a:pt x="284" y="22"/>
                    </a:moveTo>
                    <a:cubicBezTo>
                      <a:pt x="279" y="20"/>
                      <a:pt x="274" y="18"/>
                      <a:pt x="269" y="17"/>
                    </a:cubicBezTo>
                    <a:cubicBezTo>
                      <a:pt x="266" y="16"/>
                      <a:pt x="258" y="17"/>
                      <a:pt x="255" y="16"/>
                    </a:cubicBezTo>
                    <a:cubicBezTo>
                      <a:pt x="257" y="17"/>
                      <a:pt x="260" y="16"/>
                      <a:pt x="261" y="17"/>
                    </a:cubicBezTo>
                    <a:cubicBezTo>
                      <a:pt x="257" y="14"/>
                      <a:pt x="239" y="15"/>
                      <a:pt x="233" y="15"/>
                    </a:cubicBezTo>
                    <a:cubicBezTo>
                      <a:pt x="227" y="15"/>
                      <a:pt x="220" y="16"/>
                      <a:pt x="214" y="17"/>
                    </a:cubicBezTo>
                    <a:cubicBezTo>
                      <a:pt x="211" y="17"/>
                      <a:pt x="209" y="19"/>
                      <a:pt x="206" y="18"/>
                    </a:cubicBezTo>
                    <a:cubicBezTo>
                      <a:pt x="207" y="18"/>
                      <a:pt x="208" y="18"/>
                      <a:pt x="209" y="17"/>
                    </a:cubicBezTo>
                    <a:cubicBezTo>
                      <a:pt x="199" y="15"/>
                      <a:pt x="183" y="22"/>
                      <a:pt x="173" y="25"/>
                    </a:cubicBezTo>
                    <a:cubicBezTo>
                      <a:pt x="159" y="28"/>
                      <a:pt x="146" y="32"/>
                      <a:pt x="133" y="37"/>
                    </a:cubicBezTo>
                    <a:cubicBezTo>
                      <a:pt x="126" y="39"/>
                      <a:pt x="104" y="43"/>
                      <a:pt x="100" y="51"/>
                    </a:cubicBezTo>
                    <a:cubicBezTo>
                      <a:pt x="100" y="50"/>
                      <a:pt x="101" y="53"/>
                      <a:pt x="101" y="53"/>
                    </a:cubicBezTo>
                    <a:cubicBezTo>
                      <a:pt x="102" y="53"/>
                      <a:pt x="103" y="53"/>
                      <a:pt x="104" y="53"/>
                    </a:cubicBezTo>
                    <a:cubicBezTo>
                      <a:pt x="103" y="54"/>
                      <a:pt x="103" y="54"/>
                      <a:pt x="102" y="55"/>
                    </a:cubicBezTo>
                    <a:cubicBezTo>
                      <a:pt x="103" y="55"/>
                      <a:pt x="113" y="50"/>
                      <a:pt x="113" y="52"/>
                    </a:cubicBezTo>
                    <a:cubicBezTo>
                      <a:pt x="113" y="52"/>
                      <a:pt x="103" y="58"/>
                      <a:pt x="104" y="58"/>
                    </a:cubicBezTo>
                    <a:cubicBezTo>
                      <a:pt x="110" y="58"/>
                      <a:pt x="114" y="59"/>
                      <a:pt x="122" y="54"/>
                    </a:cubicBezTo>
                    <a:cubicBezTo>
                      <a:pt x="122" y="54"/>
                      <a:pt x="107" y="56"/>
                      <a:pt x="108" y="57"/>
                    </a:cubicBezTo>
                    <a:cubicBezTo>
                      <a:pt x="107" y="55"/>
                      <a:pt x="117" y="53"/>
                      <a:pt x="118" y="53"/>
                    </a:cubicBezTo>
                    <a:cubicBezTo>
                      <a:pt x="117" y="53"/>
                      <a:pt x="116" y="53"/>
                      <a:pt x="116" y="52"/>
                    </a:cubicBezTo>
                    <a:cubicBezTo>
                      <a:pt x="117" y="52"/>
                      <a:pt x="121" y="50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2" y="50"/>
                      <a:pt x="118" y="51"/>
                      <a:pt x="117" y="51"/>
                    </a:cubicBezTo>
                    <a:cubicBezTo>
                      <a:pt x="118" y="51"/>
                      <a:pt x="124" y="48"/>
                      <a:pt x="126" y="47"/>
                    </a:cubicBezTo>
                    <a:cubicBezTo>
                      <a:pt x="125" y="47"/>
                      <a:pt x="125" y="47"/>
                      <a:pt x="125" y="46"/>
                    </a:cubicBezTo>
                    <a:cubicBezTo>
                      <a:pt x="129" y="43"/>
                      <a:pt x="139" y="42"/>
                      <a:pt x="145" y="40"/>
                    </a:cubicBezTo>
                    <a:cubicBezTo>
                      <a:pt x="160" y="35"/>
                      <a:pt x="175" y="31"/>
                      <a:pt x="190" y="27"/>
                    </a:cubicBezTo>
                    <a:cubicBezTo>
                      <a:pt x="214" y="22"/>
                      <a:pt x="242" y="18"/>
                      <a:pt x="266" y="23"/>
                    </a:cubicBezTo>
                    <a:cubicBezTo>
                      <a:pt x="275" y="25"/>
                      <a:pt x="283" y="28"/>
                      <a:pt x="291" y="33"/>
                    </a:cubicBezTo>
                    <a:cubicBezTo>
                      <a:pt x="298" y="37"/>
                      <a:pt x="310" y="50"/>
                      <a:pt x="305" y="60"/>
                    </a:cubicBezTo>
                    <a:cubicBezTo>
                      <a:pt x="304" y="61"/>
                      <a:pt x="304" y="64"/>
                      <a:pt x="303" y="65"/>
                    </a:cubicBezTo>
                    <a:cubicBezTo>
                      <a:pt x="300" y="73"/>
                      <a:pt x="295" y="80"/>
                      <a:pt x="289" y="86"/>
                    </a:cubicBezTo>
                    <a:cubicBezTo>
                      <a:pt x="278" y="97"/>
                      <a:pt x="266" y="106"/>
                      <a:pt x="252" y="113"/>
                    </a:cubicBezTo>
                    <a:cubicBezTo>
                      <a:pt x="202" y="141"/>
                      <a:pt x="140" y="152"/>
                      <a:pt x="83" y="149"/>
                    </a:cubicBezTo>
                    <a:cubicBezTo>
                      <a:pt x="56" y="148"/>
                      <a:pt x="12" y="143"/>
                      <a:pt x="14" y="108"/>
                    </a:cubicBezTo>
                    <a:cubicBezTo>
                      <a:pt x="15" y="96"/>
                      <a:pt x="20" y="85"/>
                      <a:pt x="27" y="75"/>
                    </a:cubicBezTo>
                    <a:cubicBezTo>
                      <a:pt x="24" y="80"/>
                      <a:pt x="22" y="85"/>
                      <a:pt x="20" y="89"/>
                    </a:cubicBezTo>
                    <a:cubicBezTo>
                      <a:pt x="16" y="101"/>
                      <a:pt x="11" y="113"/>
                      <a:pt x="18" y="125"/>
                    </a:cubicBezTo>
                    <a:cubicBezTo>
                      <a:pt x="24" y="135"/>
                      <a:pt x="36" y="140"/>
                      <a:pt x="47" y="143"/>
                    </a:cubicBezTo>
                    <a:cubicBezTo>
                      <a:pt x="71" y="149"/>
                      <a:pt x="97" y="149"/>
                      <a:pt x="122" y="147"/>
                    </a:cubicBezTo>
                    <a:cubicBezTo>
                      <a:pt x="132" y="147"/>
                      <a:pt x="143" y="146"/>
                      <a:pt x="153" y="144"/>
                    </a:cubicBezTo>
                    <a:cubicBezTo>
                      <a:pt x="155" y="144"/>
                      <a:pt x="163" y="141"/>
                      <a:pt x="169" y="139"/>
                    </a:cubicBezTo>
                    <a:cubicBezTo>
                      <a:pt x="166" y="140"/>
                      <a:pt x="163" y="141"/>
                      <a:pt x="163" y="141"/>
                    </a:cubicBezTo>
                    <a:cubicBezTo>
                      <a:pt x="162" y="139"/>
                      <a:pt x="193" y="135"/>
                      <a:pt x="194" y="134"/>
                    </a:cubicBezTo>
                    <a:cubicBezTo>
                      <a:pt x="194" y="133"/>
                      <a:pt x="191" y="135"/>
                      <a:pt x="191" y="135"/>
                    </a:cubicBezTo>
                    <a:cubicBezTo>
                      <a:pt x="191" y="135"/>
                      <a:pt x="199" y="132"/>
                      <a:pt x="202" y="130"/>
                    </a:cubicBezTo>
                    <a:cubicBezTo>
                      <a:pt x="201" y="131"/>
                      <a:pt x="200" y="132"/>
                      <a:pt x="199" y="133"/>
                    </a:cubicBezTo>
                    <a:cubicBezTo>
                      <a:pt x="199" y="133"/>
                      <a:pt x="213" y="129"/>
                      <a:pt x="213" y="129"/>
                    </a:cubicBezTo>
                    <a:cubicBezTo>
                      <a:pt x="212" y="129"/>
                      <a:pt x="211" y="129"/>
                      <a:pt x="210" y="129"/>
                    </a:cubicBezTo>
                    <a:cubicBezTo>
                      <a:pt x="210" y="127"/>
                      <a:pt x="216" y="126"/>
                      <a:pt x="219" y="126"/>
                    </a:cubicBezTo>
                    <a:cubicBezTo>
                      <a:pt x="219" y="126"/>
                      <a:pt x="218" y="126"/>
                      <a:pt x="217" y="125"/>
                    </a:cubicBezTo>
                    <a:cubicBezTo>
                      <a:pt x="218" y="126"/>
                      <a:pt x="225" y="122"/>
                      <a:pt x="226" y="123"/>
                    </a:cubicBezTo>
                    <a:cubicBezTo>
                      <a:pt x="225" y="124"/>
                      <a:pt x="225" y="124"/>
                      <a:pt x="224" y="125"/>
                    </a:cubicBezTo>
                    <a:cubicBezTo>
                      <a:pt x="224" y="125"/>
                      <a:pt x="235" y="120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4" y="115"/>
                      <a:pt x="246" y="114"/>
                      <a:pt x="248" y="113"/>
                    </a:cubicBezTo>
                    <a:cubicBezTo>
                      <a:pt x="247" y="113"/>
                      <a:pt x="247" y="114"/>
                      <a:pt x="247" y="114"/>
                    </a:cubicBezTo>
                    <a:cubicBezTo>
                      <a:pt x="249" y="113"/>
                      <a:pt x="258" y="107"/>
                      <a:pt x="266" y="102"/>
                    </a:cubicBezTo>
                    <a:cubicBezTo>
                      <a:pt x="268" y="100"/>
                      <a:pt x="288" y="83"/>
                      <a:pt x="287" y="82"/>
                    </a:cubicBezTo>
                    <a:cubicBezTo>
                      <a:pt x="287" y="82"/>
                      <a:pt x="256" y="105"/>
                      <a:pt x="255" y="105"/>
                    </a:cubicBezTo>
                    <a:cubicBezTo>
                      <a:pt x="244" y="113"/>
                      <a:pt x="230" y="116"/>
                      <a:pt x="218" y="123"/>
                    </a:cubicBezTo>
                    <a:cubicBezTo>
                      <a:pt x="209" y="129"/>
                      <a:pt x="195" y="131"/>
                      <a:pt x="185" y="133"/>
                    </a:cubicBezTo>
                    <a:cubicBezTo>
                      <a:pt x="174" y="135"/>
                      <a:pt x="161" y="137"/>
                      <a:pt x="150" y="140"/>
                    </a:cubicBezTo>
                    <a:cubicBezTo>
                      <a:pt x="133" y="145"/>
                      <a:pt x="113" y="140"/>
                      <a:pt x="96" y="144"/>
                    </a:cubicBezTo>
                    <a:cubicBezTo>
                      <a:pt x="85" y="147"/>
                      <a:pt x="68" y="143"/>
                      <a:pt x="58" y="141"/>
                    </a:cubicBezTo>
                    <a:cubicBezTo>
                      <a:pt x="47" y="138"/>
                      <a:pt x="36" y="135"/>
                      <a:pt x="27" y="128"/>
                    </a:cubicBezTo>
                    <a:cubicBezTo>
                      <a:pt x="11" y="115"/>
                      <a:pt x="23" y="90"/>
                      <a:pt x="33" y="76"/>
                    </a:cubicBezTo>
                    <a:cubicBezTo>
                      <a:pt x="42" y="64"/>
                      <a:pt x="55" y="54"/>
                      <a:pt x="68" y="46"/>
                    </a:cubicBezTo>
                    <a:cubicBezTo>
                      <a:pt x="68" y="46"/>
                      <a:pt x="67" y="46"/>
                      <a:pt x="67" y="46"/>
                    </a:cubicBezTo>
                    <a:cubicBezTo>
                      <a:pt x="68" y="45"/>
                      <a:pt x="68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2" y="43"/>
                      <a:pt x="75" y="42"/>
                      <a:pt x="77" y="40"/>
                    </a:cubicBezTo>
                    <a:cubicBezTo>
                      <a:pt x="86" y="35"/>
                      <a:pt x="94" y="30"/>
                      <a:pt x="103" y="26"/>
                    </a:cubicBezTo>
                    <a:cubicBezTo>
                      <a:pt x="105" y="25"/>
                      <a:pt x="120" y="16"/>
                      <a:pt x="121" y="16"/>
                    </a:cubicBezTo>
                    <a:cubicBezTo>
                      <a:pt x="114" y="16"/>
                      <a:pt x="106" y="19"/>
                      <a:pt x="99" y="22"/>
                    </a:cubicBezTo>
                    <a:cubicBezTo>
                      <a:pt x="109" y="17"/>
                      <a:pt x="117" y="13"/>
                      <a:pt x="116" y="11"/>
                    </a:cubicBezTo>
                    <a:cubicBezTo>
                      <a:pt x="115" y="9"/>
                      <a:pt x="126" y="8"/>
                      <a:pt x="124" y="6"/>
                    </a:cubicBezTo>
                    <a:cubicBezTo>
                      <a:pt x="124" y="5"/>
                      <a:pt x="122" y="3"/>
                      <a:pt x="121" y="3"/>
                    </a:cubicBezTo>
                    <a:cubicBezTo>
                      <a:pt x="122" y="2"/>
                      <a:pt x="123" y="0"/>
                      <a:pt x="123" y="0"/>
                    </a:cubicBezTo>
                    <a:cubicBezTo>
                      <a:pt x="122" y="1"/>
                      <a:pt x="118" y="2"/>
                      <a:pt x="114" y="3"/>
                    </a:cubicBezTo>
                    <a:cubicBezTo>
                      <a:pt x="115" y="3"/>
                      <a:pt x="116" y="2"/>
                      <a:pt x="116" y="2"/>
                    </a:cubicBezTo>
                    <a:cubicBezTo>
                      <a:pt x="117" y="1"/>
                      <a:pt x="116" y="1"/>
                      <a:pt x="115" y="1"/>
                    </a:cubicBezTo>
                    <a:cubicBezTo>
                      <a:pt x="107" y="2"/>
                      <a:pt x="98" y="8"/>
                      <a:pt x="91" y="11"/>
                    </a:cubicBezTo>
                    <a:cubicBezTo>
                      <a:pt x="83" y="15"/>
                      <a:pt x="69" y="20"/>
                      <a:pt x="63" y="27"/>
                    </a:cubicBezTo>
                    <a:cubicBezTo>
                      <a:pt x="64" y="27"/>
                      <a:pt x="65" y="26"/>
                      <a:pt x="66" y="26"/>
                    </a:cubicBezTo>
                    <a:cubicBezTo>
                      <a:pt x="66" y="26"/>
                      <a:pt x="61" y="29"/>
                      <a:pt x="60" y="30"/>
                    </a:cubicBezTo>
                    <a:cubicBezTo>
                      <a:pt x="60" y="29"/>
                      <a:pt x="61" y="29"/>
                      <a:pt x="61" y="29"/>
                    </a:cubicBezTo>
                    <a:cubicBezTo>
                      <a:pt x="59" y="31"/>
                      <a:pt x="47" y="37"/>
                      <a:pt x="46" y="38"/>
                    </a:cubicBezTo>
                    <a:cubicBezTo>
                      <a:pt x="39" y="44"/>
                      <a:pt x="32" y="50"/>
                      <a:pt x="26" y="57"/>
                    </a:cubicBezTo>
                    <a:cubicBezTo>
                      <a:pt x="17" y="68"/>
                      <a:pt x="8" y="80"/>
                      <a:pt x="4" y="95"/>
                    </a:cubicBezTo>
                    <a:cubicBezTo>
                      <a:pt x="0" y="109"/>
                      <a:pt x="0" y="125"/>
                      <a:pt x="11" y="137"/>
                    </a:cubicBezTo>
                    <a:cubicBezTo>
                      <a:pt x="13" y="139"/>
                      <a:pt x="29" y="151"/>
                      <a:pt x="33" y="152"/>
                    </a:cubicBezTo>
                    <a:cubicBezTo>
                      <a:pt x="42" y="161"/>
                      <a:pt x="123" y="162"/>
                      <a:pt x="134" y="160"/>
                    </a:cubicBezTo>
                    <a:cubicBezTo>
                      <a:pt x="137" y="161"/>
                      <a:pt x="144" y="155"/>
                      <a:pt x="146" y="157"/>
                    </a:cubicBezTo>
                    <a:cubicBezTo>
                      <a:pt x="145" y="158"/>
                      <a:pt x="144" y="158"/>
                      <a:pt x="143" y="158"/>
                    </a:cubicBezTo>
                    <a:cubicBezTo>
                      <a:pt x="144" y="160"/>
                      <a:pt x="149" y="158"/>
                      <a:pt x="152" y="157"/>
                    </a:cubicBezTo>
                    <a:cubicBezTo>
                      <a:pt x="158" y="158"/>
                      <a:pt x="169" y="155"/>
                      <a:pt x="173" y="154"/>
                    </a:cubicBezTo>
                    <a:cubicBezTo>
                      <a:pt x="181" y="151"/>
                      <a:pt x="190" y="149"/>
                      <a:pt x="198" y="147"/>
                    </a:cubicBezTo>
                    <a:cubicBezTo>
                      <a:pt x="201" y="147"/>
                      <a:pt x="219" y="140"/>
                      <a:pt x="228" y="137"/>
                    </a:cubicBezTo>
                    <a:cubicBezTo>
                      <a:pt x="229" y="137"/>
                      <a:pt x="229" y="137"/>
                      <a:pt x="230" y="136"/>
                    </a:cubicBezTo>
                    <a:cubicBezTo>
                      <a:pt x="230" y="136"/>
                      <a:pt x="230" y="136"/>
                      <a:pt x="230" y="136"/>
                    </a:cubicBezTo>
                    <a:cubicBezTo>
                      <a:pt x="232" y="135"/>
                      <a:pt x="233" y="135"/>
                      <a:pt x="233" y="135"/>
                    </a:cubicBezTo>
                    <a:cubicBezTo>
                      <a:pt x="234" y="137"/>
                      <a:pt x="245" y="128"/>
                      <a:pt x="246" y="128"/>
                    </a:cubicBezTo>
                    <a:cubicBezTo>
                      <a:pt x="238" y="129"/>
                      <a:pt x="229" y="135"/>
                      <a:pt x="221" y="138"/>
                    </a:cubicBezTo>
                    <a:cubicBezTo>
                      <a:pt x="211" y="141"/>
                      <a:pt x="201" y="145"/>
                      <a:pt x="191" y="147"/>
                    </a:cubicBezTo>
                    <a:cubicBezTo>
                      <a:pt x="184" y="149"/>
                      <a:pt x="180" y="150"/>
                      <a:pt x="173" y="152"/>
                    </a:cubicBezTo>
                    <a:cubicBezTo>
                      <a:pt x="172" y="152"/>
                      <a:pt x="170" y="152"/>
                      <a:pt x="168" y="152"/>
                    </a:cubicBezTo>
                    <a:cubicBezTo>
                      <a:pt x="169" y="152"/>
                      <a:pt x="169" y="152"/>
                      <a:pt x="170" y="152"/>
                    </a:cubicBezTo>
                    <a:cubicBezTo>
                      <a:pt x="169" y="152"/>
                      <a:pt x="169" y="152"/>
                      <a:pt x="168" y="152"/>
                    </a:cubicBezTo>
                    <a:cubicBezTo>
                      <a:pt x="163" y="153"/>
                      <a:pt x="158" y="153"/>
                      <a:pt x="155" y="154"/>
                    </a:cubicBezTo>
                    <a:cubicBezTo>
                      <a:pt x="150" y="155"/>
                      <a:pt x="143" y="155"/>
                      <a:pt x="139" y="155"/>
                    </a:cubicBezTo>
                    <a:cubicBezTo>
                      <a:pt x="148" y="154"/>
                      <a:pt x="158" y="153"/>
                      <a:pt x="167" y="151"/>
                    </a:cubicBezTo>
                    <a:cubicBezTo>
                      <a:pt x="202" y="143"/>
                      <a:pt x="239" y="132"/>
                      <a:pt x="269" y="111"/>
                    </a:cubicBezTo>
                    <a:cubicBezTo>
                      <a:pt x="280" y="103"/>
                      <a:pt x="293" y="94"/>
                      <a:pt x="301" y="83"/>
                    </a:cubicBezTo>
                    <a:cubicBezTo>
                      <a:pt x="305" y="76"/>
                      <a:pt x="307" y="71"/>
                      <a:pt x="309" y="64"/>
                    </a:cubicBezTo>
                    <a:cubicBezTo>
                      <a:pt x="310" y="60"/>
                      <a:pt x="311" y="56"/>
                      <a:pt x="312" y="55"/>
                    </a:cubicBezTo>
                    <a:cubicBezTo>
                      <a:pt x="313" y="54"/>
                      <a:pt x="310" y="45"/>
                      <a:pt x="309" y="44"/>
                    </a:cubicBezTo>
                    <a:cubicBezTo>
                      <a:pt x="305" y="33"/>
                      <a:pt x="294" y="26"/>
                      <a:pt x="284" y="22"/>
                    </a:cubicBezTo>
                    <a:close/>
                    <a:moveTo>
                      <a:pt x="121" y="45"/>
                    </a:moveTo>
                    <a:cubicBezTo>
                      <a:pt x="122" y="45"/>
                      <a:pt x="122" y="45"/>
                      <a:pt x="123" y="44"/>
                    </a:cubicBezTo>
                    <a:cubicBezTo>
                      <a:pt x="122" y="45"/>
                      <a:pt x="122" y="45"/>
                      <a:pt x="121" y="45"/>
                    </a:cubicBezTo>
                    <a:close/>
                    <a:moveTo>
                      <a:pt x="154" y="33"/>
                    </a:moveTo>
                    <a:cubicBezTo>
                      <a:pt x="154" y="34"/>
                      <a:pt x="153" y="34"/>
                      <a:pt x="152" y="34"/>
                    </a:cubicBezTo>
                    <a:cubicBezTo>
                      <a:pt x="153" y="34"/>
                      <a:pt x="154" y="33"/>
                      <a:pt x="154" y="33"/>
                    </a:cubicBezTo>
                    <a:close/>
                    <a:moveTo>
                      <a:pt x="142" y="34"/>
                    </a:moveTo>
                    <a:cubicBezTo>
                      <a:pt x="143" y="34"/>
                      <a:pt x="144" y="34"/>
                      <a:pt x="145" y="34"/>
                    </a:cubicBezTo>
                    <a:cubicBezTo>
                      <a:pt x="145" y="35"/>
                      <a:pt x="142" y="35"/>
                      <a:pt x="142" y="34"/>
                    </a:cubicBezTo>
                    <a:close/>
                    <a:moveTo>
                      <a:pt x="144" y="37"/>
                    </a:moveTo>
                    <a:cubicBezTo>
                      <a:pt x="144" y="36"/>
                      <a:pt x="145" y="36"/>
                      <a:pt x="146" y="36"/>
                    </a:cubicBezTo>
                    <a:cubicBezTo>
                      <a:pt x="145" y="37"/>
                      <a:pt x="145" y="37"/>
                      <a:pt x="144" y="37"/>
                    </a:cubicBezTo>
                    <a:close/>
                    <a:moveTo>
                      <a:pt x="152" y="37"/>
                    </a:moveTo>
                    <a:cubicBezTo>
                      <a:pt x="153" y="36"/>
                      <a:pt x="155" y="35"/>
                      <a:pt x="156" y="35"/>
                    </a:cubicBezTo>
                    <a:cubicBezTo>
                      <a:pt x="156" y="35"/>
                      <a:pt x="152" y="37"/>
                      <a:pt x="152" y="37"/>
                    </a:cubicBezTo>
                    <a:close/>
                    <a:moveTo>
                      <a:pt x="166" y="29"/>
                    </a:moveTo>
                    <a:cubicBezTo>
                      <a:pt x="166" y="28"/>
                      <a:pt x="167" y="31"/>
                      <a:pt x="166" y="29"/>
                    </a:cubicBezTo>
                    <a:close/>
                    <a:moveTo>
                      <a:pt x="168" y="28"/>
                    </a:moveTo>
                    <a:cubicBezTo>
                      <a:pt x="167" y="27"/>
                      <a:pt x="168" y="28"/>
                      <a:pt x="168" y="28"/>
                    </a:cubicBezTo>
                    <a:close/>
                    <a:moveTo>
                      <a:pt x="169" y="32"/>
                    </a:moveTo>
                    <a:cubicBezTo>
                      <a:pt x="169" y="31"/>
                      <a:pt x="172" y="31"/>
                      <a:pt x="172" y="31"/>
                    </a:cubicBezTo>
                    <a:cubicBezTo>
                      <a:pt x="171" y="32"/>
                      <a:pt x="170" y="32"/>
                      <a:pt x="169" y="32"/>
                    </a:cubicBezTo>
                    <a:close/>
                    <a:moveTo>
                      <a:pt x="179" y="26"/>
                    </a:moveTo>
                    <a:cubicBezTo>
                      <a:pt x="179" y="26"/>
                      <a:pt x="183" y="24"/>
                      <a:pt x="184" y="25"/>
                    </a:cubicBezTo>
                    <a:cubicBezTo>
                      <a:pt x="184" y="27"/>
                      <a:pt x="179" y="26"/>
                      <a:pt x="179" y="26"/>
                    </a:cubicBezTo>
                    <a:close/>
                    <a:moveTo>
                      <a:pt x="191" y="24"/>
                    </a:moveTo>
                    <a:cubicBezTo>
                      <a:pt x="190" y="24"/>
                      <a:pt x="195" y="23"/>
                      <a:pt x="196" y="23"/>
                    </a:cubicBezTo>
                    <a:cubicBezTo>
                      <a:pt x="195" y="23"/>
                      <a:pt x="191" y="25"/>
                      <a:pt x="191" y="24"/>
                    </a:cubicBezTo>
                    <a:close/>
                    <a:moveTo>
                      <a:pt x="201" y="22"/>
                    </a:moveTo>
                    <a:cubicBezTo>
                      <a:pt x="200" y="22"/>
                      <a:pt x="199" y="23"/>
                      <a:pt x="198" y="22"/>
                    </a:cubicBezTo>
                    <a:cubicBezTo>
                      <a:pt x="197" y="22"/>
                      <a:pt x="202" y="22"/>
                      <a:pt x="201" y="22"/>
                    </a:cubicBezTo>
                    <a:close/>
                    <a:moveTo>
                      <a:pt x="203" y="22"/>
                    </a:moveTo>
                    <a:cubicBezTo>
                      <a:pt x="204" y="21"/>
                      <a:pt x="212" y="20"/>
                      <a:pt x="212" y="20"/>
                    </a:cubicBezTo>
                    <a:cubicBezTo>
                      <a:pt x="213" y="22"/>
                      <a:pt x="204" y="21"/>
                      <a:pt x="203" y="22"/>
                    </a:cubicBezTo>
                    <a:close/>
                    <a:moveTo>
                      <a:pt x="223" y="16"/>
                    </a:moveTo>
                    <a:cubicBezTo>
                      <a:pt x="223" y="15"/>
                      <a:pt x="223" y="17"/>
                      <a:pt x="223" y="16"/>
                    </a:cubicBezTo>
                    <a:close/>
                    <a:moveTo>
                      <a:pt x="215" y="22"/>
                    </a:moveTo>
                    <a:cubicBezTo>
                      <a:pt x="211" y="21"/>
                      <a:pt x="218" y="21"/>
                      <a:pt x="218" y="21"/>
                    </a:cubicBezTo>
                    <a:cubicBezTo>
                      <a:pt x="217" y="22"/>
                      <a:pt x="216" y="22"/>
                      <a:pt x="215" y="22"/>
                    </a:cubicBezTo>
                    <a:close/>
                    <a:moveTo>
                      <a:pt x="233" y="19"/>
                    </a:moveTo>
                    <a:cubicBezTo>
                      <a:pt x="233" y="19"/>
                      <a:pt x="233" y="20"/>
                      <a:pt x="234" y="20"/>
                    </a:cubicBezTo>
                    <a:cubicBezTo>
                      <a:pt x="234" y="20"/>
                      <a:pt x="215" y="20"/>
                      <a:pt x="215" y="20"/>
                    </a:cubicBezTo>
                    <a:cubicBezTo>
                      <a:pt x="217" y="20"/>
                      <a:pt x="242" y="17"/>
                      <a:pt x="242" y="18"/>
                    </a:cubicBezTo>
                    <a:cubicBezTo>
                      <a:pt x="242" y="16"/>
                      <a:pt x="247" y="18"/>
                      <a:pt x="248" y="18"/>
                    </a:cubicBezTo>
                    <a:cubicBezTo>
                      <a:pt x="247" y="17"/>
                      <a:pt x="235" y="18"/>
                      <a:pt x="233" y="19"/>
                    </a:cubicBezTo>
                    <a:close/>
                    <a:moveTo>
                      <a:pt x="298" y="30"/>
                    </a:moveTo>
                    <a:cubicBezTo>
                      <a:pt x="298" y="31"/>
                      <a:pt x="297" y="31"/>
                      <a:pt x="297" y="29"/>
                    </a:cubicBezTo>
                    <a:cubicBezTo>
                      <a:pt x="295" y="27"/>
                      <a:pt x="298" y="31"/>
                      <a:pt x="298" y="30"/>
                    </a:cubicBezTo>
                    <a:close/>
                    <a:moveTo>
                      <a:pt x="274" y="24"/>
                    </a:moveTo>
                    <a:cubicBezTo>
                      <a:pt x="273" y="25"/>
                      <a:pt x="264" y="22"/>
                      <a:pt x="264" y="22"/>
                    </a:cubicBezTo>
                    <a:cubicBezTo>
                      <a:pt x="264" y="21"/>
                      <a:pt x="275" y="24"/>
                      <a:pt x="274" y="24"/>
                    </a:cubicBezTo>
                    <a:close/>
                    <a:moveTo>
                      <a:pt x="277" y="20"/>
                    </a:moveTo>
                    <a:cubicBezTo>
                      <a:pt x="276" y="20"/>
                      <a:pt x="275" y="20"/>
                      <a:pt x="275" y="20"/>
                    </a:cubicBezTo>
                    <a:cubicBezTo>
                      <a:pt x="275" y="19"/>
                      <a:pt x="277" y="20"/>
                      <a:pt x="277" y="20"/>
                    </a:cubicBezTo>
                    <a:close/>
                    <a:moveTo>
                      <a:pt x="283" y="25"/>
                    </a:moveTo>
                    <a:cubicBezTo>
                      <a:pt x="284" y="25"/>
                      <a:pt x="285" y="26"/>
                      <a:pt x="286" y="26"/>
                    </a:cubicBezTo>
                    <a:cubicBezTo>
                      <a:pt x="286" y="26"/>
                      <a:pt x="290" y="29"/>
                      <a:pt x="291" y="29"/>
                    </a:cubicBezTo>
                    <a:cubicBezTo>
                      <a:pt x="289" y="29"/>
                      <a:pt x="284" y="27"/>
                      <a:pt x="283" y="25"/>
                    </a:cubicBezTo>
                    <a:close/>
                    <a:moveTo>
                      <a:pt x="296" y="35"/>
                    </a:moveTo>
                    <a:cubicBezTo>
                      <a:pt x="297" y="35"/>
                      <a:pt x="297" y="36"/>
                      <a:pt x="297" y="37"/>
                    </a:cubicBezTo>
                    <a:cubicBezTo>
                      <a:pt x="297" y="36"/>
                      <a:pt x="295" y="36"/>
                      <a:pt x="296" y="35"/>
                    </a:cubicBezTo>
                    <a:close/>
                    <a:moveTo>
                      <a:pt x="295" y="33"/>
                    </a:moveTo>
                    <a:cubicBezTo>
                      <a:pt x="294" y="32"/>
                      <a:pt x="298" y="35"/>
                      <a:pt x="299" y="36"/>
                    </a:cubicBezTo>
                    <a:cubicBezTo>
                      <a:pt x="298" y="34"/>
                      <a:pt x="296" y="34"/>
                      <a:pt x="295" y="33"/>
                    </a:cubicBezTo>
                    <a:close/>
                    <a:moveTo>
                      <a:pt x="235" y="119"/>
                    </a:moveTo>
                    <a:cubicBezTo>
                      <a:pt x="235" y="119"/>
                      <a:pt x="234" y="120"/>
                      <a:pt x="233" y="120"/>
                    </a:cubicBezTo>
                    <a:cubicBezTo>
                      <a:pt x="233" y="121"/>
                      <a:pt x="232" y="121"/>
                      <a:pt x="231" y="121"/>
                    </a:cubicBezTo>
                    <a:cubicBezTo>
                      <a:pt x="229" y="121"/>
                      <a:pt x="237" y="118"/>
                      <a:pt x="235" y="119"/>
                    </a:cubicBezTo>
                    <a:close/>
                    <a:moveTo>
                      <a:pt x="228" y="120"/>
                    </a:moveTo>
                    <a:cubicBezTo>
                      <a:pt x="228" y="121"/>
                      <a:pt x="227" y="121"/>
                      <a:pt x="226" y="121"/>
                    </a:cubicBezTo>
                    <a:cubicBezTo>
                      <a:pt x="227" y="121"/>
                      <a:pt x="227" y="120"/>
                      <a:pt x="228" y="120"/>
                    </a:cubicBezTo>
                    <a:close/>
                    <a:moveTo>
                      <a:pt x="229" y="121"/>
                    </a:moveTo>
                    <a:cubicBezTo>
                      <a:pt x="230" y="123"/>
                      <a:pt x="226" y="122"/>
                      <a:pt x="226" y="122"/>
                    </a:cubicBezTo>
                    <a:cubicBezTo>
                      <a:pt x="227" y="122"/>
                      <a:pt x="228" y="121"/>
                      <a:pt x="229" y="121"/>
                    </a:cubicBezTo>
                    <a:close/>
                    <a:moveTo>
                      <a:pt x="209" y="129"/>
                    </a:moveTo>
                    <a:cubicBezTo>
                      <a:pt x="210" y="129"/>
                      <a:pt x="205" y="130"/>
                      <a:pt x="205" y="130"/>
                    </a:cubicBezTo>
                    <a:cubicBezTo>
                      <a:pt x="207" y="127"/>
                      <a:pt x="210" y="129"/>
                      <a:pt x="209" y="129"/>
                    </a:cubicBezTo>
                    <a:close/>
                    <a:moveTo>
                      <a:pt x="159" y="142"/>
                    </a:moveTo>
                    <a:cubicBezTo>
                      <a:pt x="158" y="142"/>
                      <a:pt x="150" y="144"/>
                      <a:pt x="150" y="143"/>
                    </a:cubicBezTo>
                    <a:cubicBezTo>
                      <a:pt x="150" y="142"/>
                      <a:pt x="164" y="141"/>
                      <a:pt x="159" y="142"/>
                    </a:cubicBezTo>
                    <a:close/>
                    <a:moveTo>
                      <a:pt x="138" y="145"/>
                    </a:moveTo>
                    <a:cubicBezTo>
                      <a:pt x="135" y="145"/>
                      <a:pt x="133" y="145"/>
                      <a:pt x="130" y="146"/>
                    </a:cubicBezTo>
                    <a:cubicBezTo>
                      <a:pt x="133" y="145"/>
                      <a:pt x="136" y="145"/>
                      <a:pt x="138" y="145"/>
                    </a:cubicBezTo>
                    <a:close/>
                    <a:moveTo>
                      <a:pt x="117" y="146"/>
                    </a:moveTo>
                    <a:cubicBezTo>
                      <a:pt x="116" y="146"/>
                      <a:pt x="115" y="146"/>
                      <a:pt x="115" y="146"/>
                    </a:cubicBezTo>
                    <a:cubicBezTo>
                      <a:pt x="115" y="146"/>
                      <a:pt x="116" y="146"/>
                      <a:pt x="117" y="146"/>
                    </a:cubicBezTo>
                    <a:close/>
                    <a:moveTo>
                      <a:pt x="100" y="146"/>
                    </a:moveTo>
                    <a:cubicBezTo>
                      <a:pt x="101" y="146"/>
                      <a:pt x="102" y="146"/>
                      <a:pt x="103" y="146"/>
                    </a:cubicBezTo>
                    <a:cubicBezTo>
                      <a:pt x="103" y="147"/>
                      <a:pt x="100" y="146"/>
                      <a:pt x="100" y="146"/>
                    </a:cubicBezTo>
                    <a:close/>
                    <a:moveTo>
                      <a:pt x="93" y="147"/>
                    </a:moveTo>
                    <a:cubicBezTo>
                      <a:pt x="93" y="147"/>
                      <a:pt x="92" y="147"/>
                      <a:pt x="91" y="147"/>
                    </a:cubicBezTo>
                    <a:cubicBezTo>
                      <a:pt x="92" y="146"/>
                      <a:pt x="93" y="146"/>
                      <a:pt x="93" y="147"/>
                    </a:cubicBezTo>
                    <a:close/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9" y="145"/>
                      <a:pt x="70" y="145"/>
                      <a:pt x="71" y="146"/>
                    </a:cubicBezTo>
                    <a:close/>
                    <a:moveTo>
                      <a:pt x="113" y="19"/>
                    </a:moveTo>
                    <a:cubicBezTo>
                      <a:pt x="113" y="19"/>
                      <a:pt x="108" y="21"/>
                      <a:pt x="108" y="21"/>
                    </a:cubicBezTo>
                    <a:cubicBezTo>
                      <a:pt x="107" y="19"/>
                      <a:pt x="113" y="19"/>
                      <a:pt x="113" y="19"/>
                    </a:cubicBezTo>
                    <a:close/>
                    <a:moveTo>
                      <a:pt x="90" y="29"/>
                    </a:moveTo>
                    <a:cubicBezTo>
                      <a:pt x="91" y="28"/>
                      <a:pt x="95" y="28"/>
                      <a:pt x="95" y="27"/>
                    </a:cubicBezTo>
                    <a:cubicBezTo>
                      <a:pt x="95" y="27"/>
                      <a:pt x="89" y="30"/>
                      <a:pt x="90" y="29"/>
                    </a:cubicBezTo>
                    <a:close/>
                    <a:moveTo>
                      <a:pt x="106" y="6"/>
                    </a:moveTo>
                    <a:cubicBezTo>
                      <a:pt x="99" y="8"/>
                      <a:pt x="92" y="12"/>
                      <a:pt x="92" y="13"/>
                    </a:cubicBezTo>
                    <a:cubicBezTo>
                      <a:pt x="93" y="10"/>
                      <a:pt x="100" y="8"/>
                      <a:pt x="106" y="6"/>
                    </a:cubicBezTo>
                    <a:close/>
                    <a:moveTo>
                      <a:pt x="89" y="15"/>
                    </a:moveTo>
                    <a:cubicBezTo>
                      <a:pt x="88" y="16"/>
                      <a:pt x="86" y="17"/>
                      <a:pt x="85" y="17"/>
                    </a:cubicBezTo>
                    <a:cubicBezTo>
                      <a:pt x="85" y="15"/>
                      <a:pt x="89" y="15"/>
                      <a:pt x="89" y="15"/>
                    </a:cubicBezTo>
                    <a:close/>
                    <a:moveTo>
                      <a:pt x="83" y="18"/>
                    </a:moveTo>
                    <a:cubicBezTo>
                      <a:pt x="83" y="18"/>
                      <a:pt x="79" y="21"/>
                      <a:pt x="79" y="20"/>
                    </a:cubicBezTo>
                    <a:cubicBezTo>
                      <a:pt x="78" y="20"/>
                      <a:pt x="83" y="18"/>
                      <a:pt x="83" y="18"/>
                    </a:cubicBezTo>
                    <a:close/>
                    <a:moveTo>
                      <a:pt x="92" y="25"/>
                    </a:moveTo>
                    <a:cubicBezTo>
                      <a:pt x="90" y="26"/>
                      <a:pt x="89" y="27"/>
                      <a:pt x="88" y="28"/>
                    </a:cubicBezTo>
                    <a:cubicBezTo>
                      <a:pt x="85" y="29"/>
                      <a:pt x="81" y="31"/>
                      <a:pt x="77" y="33"/>
                    </a:cubicBezTo>
                    <a:cubicBezTo>
                      <a:pt x="82" y="31"/>
                      <a:pt x="87" y="28"/>
                      <a:pt x="92" y="25"/>
                    </a:cubicBezTo>
                    <a:close/>
                    <a:moveTo>
                      <a:pt x="69" y="26"/>
                    </a:moveTo>
                    <a:cubicBezTo>
                      <a:pt x="70" y="25"/>
                      <a:pt x="72" y="23"/>
                      <a:pt x="74" y="22"/>
                    </a:cubicBezTo>
                    <a:cubicBezTo>
                      <a:pt x="71" y="24"/>
                      <a:pt x="67" y="28"/>
                      <a:pt x="64" y="29"/>
                    </a:cubicBezTo>
                    <a:cubicBezTo>
                      <a:pt x="65" y="29"/>
                      <a:pt x="69" y="26"/>
                      <a:pt x="69" y="26"/>
                    </a:cubicBezTo>
                    <a:close/>
                    <a:moveTo>
                      <a:pt x="58" y="36"/>
                    </a:moveTo>
                    <a:cubicBezTo>
                      <a:pt x="57" y="37"/>
                      <a:pt x="55" y="37"/>
                      <a:pt x="54" y="38"/>
                    </a:cubicBezTo>
                    <a:cubicBezTo>
                      <a:pt x="55" y="37"/>
                      <a:pt x="57" y="36"/>
                      <a:pt x="58" y="36"/>
                    </a:cubicBezTo>
                    <a:close/>
                    <a:moveTo>
                      <a:pt x="29" y="60"/>
                    </a:moveTo>
                    <a:cubicBezTo>
                      <a:pt x="30" y="58"/>
                      <a:pt x="31" y="57"/>
                      <a:pt x="32" y="57"/>
                    </a:cubicBezTo>
                    <a:cubicBezTo>
                      <a:pt x="32" y="57"/>
                      <a:pt x="28" y="61"/>
                      <a:pt x="29" y="60"/>
                    </a:cubicBezTo>
                    <a:close/>
                    <a:moveTo>
                      <a:pt x="23" y="67"/>
                    </a:moveTo>
                    <a:cubicBezTo>
                      <a:pt x="21" y="70"/>
                      <a:pt x="16" y="78"/>
                      <a:pt x="16" y="78"/>
                    </a:cubicBezTo>
                    <a:cubicBezTo>
                      <a:pt x="17" y="74"/>
                      <a:pt x="21" y="71"/>
                      <a:pt x="23" y="67"/>
                    </a:cubicBezTo>
                    <a:close/>
                    <a:moveTo>
                      <a:pt x="12" y="82"/>
                    </a:moveTo>
                    <a:cubicBezTo>
                      <a:pt x="12" y="80"/>
                      <a:pt x="13" y="79"/>
                      <a:pt x="14" y="78"/>
                    </a:cubicBezTo>
                    <a:cubicBezTo>
                      <a:pt x="14" y="79"/>
                      <a:pt x="11" y="84"/>
                      <a:pt x="12" y="82"/>
                    </a:cubicBezTo>
                    <a:close/>
                    <a:moveTo>
                      <a:pt x="28" y="149"/>
                    </a:moveTo>
                    <a:cubicBezTo>
                      <a:pt x="25" y="148"/>
                      <a:pt x="9" y="131"/>
                      <a:pt x="7" y="126"/>
                    </a:cubicBezTo>
                    <a:cubicBezTo>
                      <a:pt x="7" y="127"/>
                      <a:pt x="7" y="127"/>
                      <a:pt x="7" y="128"/>
                    </a:cubicBezTo>
                    <a:cubicBezTo>
                      <a:pt x="4" y="126"/>
                      <a:pt x="5" y="112"/>
                      <a:pt x="5" y="109"/>
                    </a:cubicBezTo>
                    <a:cubicBezTo>
                      <a:pt x="6" y="99"/>
                      <a:pt x="11" y="91"/>
                      <a:pt x="14" y="82"/>
                    </a:cubicBezTo>
                    <a:cubicBezTo>
                      <a:pt x="14" y="87"/>
                      <a:pt x="9" y="95"/>
                      <a:pt x="8" y="99"/>
                    </a:cubicBezTo>
                    <a:cubicBezTo>
                      <a:pt x="5" y="108"/>
                      <a:pt x="5" y="118"/>
                      <a:pt x="9" y="126"/>
                    </a:cubicBezTo>
                    <a:cubicBezTo>
                      <a:pt x="14" y="136"/>
                      <a:pt x="22" y="142"/>
                      <a:pt x="32" y="147"/>
                    </a:cubicBezTo>
                    <a:cubicBezTo>
                      <a:pt x="27" y="145"/>
                      <a:pt x="23" y="143"/>
                      <a:pt x="23" y="143"/>
                    </a:cubicBezTo>
                    <a:cubicBezTo>
                      <a:pt x="25" y="144"/>
                      <a:pt x="32" y="148"/>
                      <a:pt x="33" y="149"/>
                    </a:cubicBezTo>
                    <a:cubicBezTo>
                      <a:pt x="33" y="148"/>
                      <a:pt x="27" y="149"/>
                      <a:pt x="28" y="149"/>
                    </a:cubicBezTo>
                    <a:close/>
                    <a:moveTo>
                      <a:pt x="37" y="150"/>
                    </a:moveTo>
                    <a:cubicBezTo>
                      <a:pt x="37" y="150"/>
                      <a:pt x="42" y="152"/>
                      <a:pt x="41" y="153"/>
                    </a:cubicBezTo>
                    <a:cubicBezTo>
                      <a:pt x="41" y="153"/>
                      <a:pt x="37" y="151"/>
                      <a:pt x="37" y="150"/>
                    </a:cubicBezTo>
                    <a:close/>
                    <a:moveTo>
                      <a:pt x="49" y="156"/>
                    </a:moveTo>
                    <a:cubicBezTo>
                      <a:pt x="48" y="156"/>
                      <a:pt x="47" y="155"/>
                      <a:pt x="46" y="155"/>
                    </a:cubicBezTo>
                    <a:cubicBezTo>
                      <a:pt x="44" y="154"/>
                      <a:pt x="52" y="154"/>
                      <a:pt x="49" y="156"/>
                    </a:cubicBezTo>
                    <a:close/>
                    <a:moveTo>
                      <a:pt x="54" y="155"/>
                    </a:moveTo>
                    <a:cubicBezTo>
                      <a:pt x="55" y="155"/>
                      <a:pt x="56" y="155"/>
                      <a:pt x="57" y="156"/>
                    </a:cubicBezTo>
                    <a:cubicBezTo>
                      <a:pt x="56" y="156"/>
                      <a:pt x="55" y="156"/>
                      <a:pt x="54" y="155"/>
                    </a:cubicBezTo>
                    <a:close/>
                    <a:moveTo>
                      <a:pt x="78" y="158"/>
                    </a:moveTo>
                    <a:cubicBezTo>
                      <a:pt x="79" y="158"/>
                      <a:pt x="80" y="158"/>
                      <a:pt x="82" y="158"/>
                    </a:cubicBezTo>
                    <a:cubicBezTo>
                      <a:pt x="80" y="159"/>
                      <a:pt x="79" y="158"/>
                      <a:pt x="78" y="158"/>
                    </a:cubicBezTo>
                    <a:close/>
                    <a:moveTo>
                      <a:pt x="70" y="158"/>
                    </a:moveTo>
                    <a:cubicBezTo>
                      <a:pt x="67" y="159"/>
                      <a:pt x="54" y="155"/>
                      <a:pt x="42" y="150"/>
                    </a:cubicBezTo>
                    <a:cubicBezTo>
                      <a:pt x="45" y="151"/>
                      <a:pt x="48" y="152"/>
                      <a:pt x="51" y="153"/>
                    </a:cubicBezTo>
                    <a:cubicBezTo>
                      <a:pt x="61" y="155"/>
                      <a:pt x="72" y="157"/>
                      <a:pt x="84" y="157"/>
                    </a:cubicBezTo>
                    <a:cubicBezTo>
                      <a:pt x="79" y="157"/>
                      <a:pt x="73" y="158"/>
                      <a:pt x="70" y="158"/>
                    </a:cubicBezTo>
                    <a:close/>
                    <a:moveTo>
                      <a:pt x="103" y="160"/>
                    </a:moveTo>
                    <a:cubicBezTo>
                      <a:pt x="104" y="160"/>
                      <a:pt x="105" y="160"/>
                      <a:pt x="105" y="160"/>
                    </a:cubicBezTo>
                    <a:cubicBezTo>
                      <a:pt x="107" y="161"/>
                      <a:pt x="103" y="160"/>
                      <a:pt x="103" y="160"/>
                    </a:cubicBezTo>
                    <a:close/>
                    <a:moveTo>
                      <a:pt x="113" y="160"/>
                    </a:moveTo>
                    <a:cubicBezTo>
                      <a:pt x="114" y="160"/>
                      <a:pt x="115" y="160"/>
                      <a:pt x="116" y="160"/>
                    </a:cubicBezTo>
                    <a:cubicBezTo>
                      <a:pt x="116" y="161"/>
                      <a:pt x="113" y="160"/>
                      <a:pt x="113" y="160"/>
                    </a:cubicBezTo>
                    <a:close/>
                    <a:moveTo>
                      <a:pt x="116" y="158"/>
                    </a:moveTo>
                    <a:cubicBezTo>
                      <a:pt x="116" y="158"/>
                      <a:pt x="127" y="158"/>
                      <a:pt x="127" y="157"/>
                    </a:cubicBezTo>
                    <a:cubicBezTo>
                      <a:pt x="127" y="157"/>
                      <a:pt x="114" y="158"/>
                      <a:pt x="113" y="158"/>
                    </a:cubicBezTo>
                    <a:cubicBezTo>
                      <a:pt x="113" y="158"/>
                      <a:pt x="114" y="159"/>
                      <a:pt x="114" y="159"/>
                    </a:cubicBezTo>
                    <a:cubicBezTo>
                      <a:pt x="112" y="159"/>
                      <a:pt x="85" y="160"/>
                      <a:pt x="85" y="158"/>
                    </a:cubicBezTo>
                    <a:cubicBezTo>
                      <a:pt x="85" y="159"/>
                      <a:pt x="89" y="158"/>
                      <a:pt x="89" y="158"/>
                    </a:cubicBezTo>
                    <a:cubicBezTo>
                      <a:pt x="89" y="158"/>
                      <a:pt x="88" y="158"/>
                      <a:pt x="87" y="158"/>
                    </a:cubicBezTo>
                    <a:cubicBezTo>
                      <a:pt x="89" y="158"/>
                      <a:pt x="91" y="158"/>
                      <a:pt x="92" y="158"/>
                    </a:cubicBezTo>
                    <a:cubicBezTo>
                      <a:pt x="92" y="158"/>
                      <a:pt x="92" y="158"/>
                      <a:pt x="91" y="158"/>
                    </a:cubicBezTo>
                    <a:cubicBezTo>
                      <a:pt x="91" y="158"/>
                      <a:pt x="92" y="158"/>
                      <a:pt x="92" y="158"/>
                    </a:cubicBezTo>
                    <a:cubicBezTo>
                      <a:pt x="105" y="158"/>
                      <a:pt x="119" y="158"/>
                      <a:pt x="132" y="156"/>
                    </a:cubicBezTo>
                    <a:cubicBezTo>
                      <a:pt x="131" y="156"/>
                      <a:pt x="131" y="156"/>
                      <a:pt x="131" y="157"/>
                    </a:cubicBezTo>
                    <a:cubicBezTo>
                      <a:pt x="131" y="157"/>
                      <a:pt x="133" y="157"/>
                      <a:pt x="134" y="157"/>
                    </a:cubicBezTo>
                    <a:cubicBezTo>
                      <a:pt x="129" y="158"/>
                      <a:pt x="116" y="160"/>
                      <a:pt x="116" y="158"/>
                    </a:cubicBezTo>
                    <a:close/>
                    <a:moveTo>
                      <a:pt x="222" y="138"/>
                    </a:moveTo>
                    <a:cubicBezTo>
                      <a:pt x="222" y="138"/>
                      <a:pt x="221" y="138"/>
                      <a:pt x="222" y="138"/>
                    </a:cubicBezTo>
                    <a:close/>
                    <a:moveTo>
                      <a:pt x="219" y="140"/>
                    </a:moveTo>
                    <a:cubicBezTo>
                      <a:pt x="219" y="141"/>
                      <a:pt x="219" y="138"/>
                      <a:pt x="219" y="140"/>
                    </a:cubicBezTo>
                    <a:close/>
                    <a:moveTo>
                      <a:pt x="214" y="141"/>
                    </a:moveTo>
                    <a:cubicBezTo>
                      <a:pt x="217" y="141"/>
                      <a:pt x="211" y="142"/>
                      <a:pt x="211" y="142"/>
                    </a:cubicBezTo>
                    <a:cubicBezTo>
                      <a:pt x="212" y="141"/>
                      <a:pt x="213" y="141"/>
                      <a:pt x="214" y="141"/>
                    </a:cubicBezTo>
                    <a:close/>
                    <a:moveTo>
                      <a:pt x="189" y="149"/>
                    </a:moveTo>
                    <a:cubicBezTo>
                      <a:pt x="189" y="149"/>
                      <a:pt x="188" y="150"/>
                      <a:pt x="187" y="150"/>
                    </a:cubicBezTo>
                    <a:cubicBezTo>
                      <a:pt x="188" y="149"/>
                      <a:pt x="188" y="149"/>
                      <a:pt x="189" y="149"/>
                    </a:cubicBezTo>
                    <a:close/>
                    <a:moveTo>
                      <a:pt x="164" y="153"/>
                    </a:moveTo>
                    <a:cubicBezTo>
                      <a:pt x="161" y="154"/>
                      <a:pt x="158" y="154"/>
                      <a:pt x="155" y="154"/>
                    </a:cubicBezTo>
                    <a:cubicBezTo>
                      <a:pt x="157" y="153"/>
                      <a:pt x="161" y="153"/>
                      <a:pt x="164" y="153"/>
                    </a:cubicBezTo>
                    <a:close/>
                    <a:moveTo>
                      <a:pt x="155" y="157"/>
                    </a:moveTo>
                    <a:cubicBezTo>
                      <a:pt x="154" y="157"/>
                      <a:pt x="154" y="157"/>
                      <a:pt x="153" y="157"/>
                    </a:cubicBezTo>
                    <a:cubicBezTo>
                      <a:pt x="154" y="157"/>
                      <a:pt x="155" y="157"/>
                      <a:pt x="155" y="157"/>
                    </a:cubicBezTo>
                    <a:close/>
                    <a:moveTo>
                      <a:pt x="150" y="156"/>
                    </a:moveTo>
                    <a:cubicBezTo>
                      <a:pt x="148" y="156"/>
                      <a:pt x="145" y="157"/>
                      <a:pt x="144" y="156"/>
                    </a:cubicBezTo>
                    <a:cubicBezTo>
                      <a:pt x="143" y="156"/>
                      <a:pt x="153" y="155"/>
                      <a:pt x="150" y="156"/>
                    </a:cubicBezTo>
                    <a:close/>
                    <a:moveTo>
                      <a:pt x="274" y="107"/>
                    </a:moveTo>
                    <a:cubicBezTo>
                      <a:pt x="274" y="108"/>
                      <a:pt x="273" y="108"/>
                      <a:pt x="272" y="108"/>
                    </a:cubicBezTo>
                    <a:cubicBezTo>
                      <a:pt x="272" y="108"/>
                      <a:pt x="275" y="105"/>
                      <a:pt x="274" y="107"/>
                    </a:cubicBezTo>
                    <a:close/>
                    <a:moveTo>
                      <a:pt x="290" y="91"/>
                    </a:moveTo>
                    <a:cubicBezTo>
                      <a:pt x="290" y="90"/>
                      <a:pt x="290" y="90"/>
                      <a:pt x="291" y="90"/>
                    </a:cubicBezTo>
                    <a:cubicBezTo>
                      <a:pt x="291" y="90"/>
                      <a:pt x="290" y="91"/>
                      <a:pt x="290" y="91"/>
                    </a:cubicBezTo>
                    <a:close/>
                    <a:moveTo>
                      <a:pt x="293" y="85"/>
                    </a:moveTo>
                    <a:cubicBezTo>
                      <a:pt x="293" y="84"/>
                      <a:pt x="294" y="84"/>
                      <a:pt x="295" y="84"/>
                    </a:cubicBezTo>
                    <a:cubicBezTo>
                      <a:pt x="296" y="85"/>
                      <a:pt x="293" y="86"/>
                      <a:pt x="293" y="85"/>
                    </a:cubicBezTo>
                    <a:close/>
                    <a:moveTo>
                      <a:pt x="294" y="89"/>
                    </a:moveTo>
                    <a:cubicBezTo>
                      <a:pt x="294" y="88"/>
                      <a:pt x="294" y="88"/>
                      <a:pt x="295" y="87"/>
                    </a:cubicBezTo>
                    <a:cubicBezTo>
                      <a:pt x="295" y="88"/>
                      <a:pt x="294" y="89"/>
                      <a:pt x="294" y="89"/>
                    </a:cubicBezTo>
                    <a:close/>
                    <a:moveTo>
                      <a:pt x="295" y="81"/>
                    </a:moveTo>
                    <a:cubicBezTo>
                      <a:pt x="296" y="80"/>
                      <a:pt x="298" y="77"/>
                      <a:pt x="298" y="78"/>
                    </a:cubicBezTo>
                    <a:cubicBezTo>
                      <a:pt x="299" y="79"/>
                      <a:pt x="296" y="80"/>
                      <a:pt x="295" y="81"/>
                    </a:cubicBezTo>
                    <a:close/>
                    <a:moveTo>
                      <a:pt x="299" y="77"/>
                    </a:moveTo>
                    <a:cubicBezTo>
                      <a:pt x="298" y="77"/>
                      <a:pt x="300" y="73"/>
                      <a:pt x="300" y="74"/>
                    </a:cubicBezTo>
                    <a:cubicBezTo>
                      <a:pt x="300" y="75"/>
                      <a:pt x="299" y="76"/>
                      <a:pt x="299" y="77"/>
                    </a:cubicBezTo>
                    <a:close/>
                    <a:moveTo>
                      <a:pt x="303" y="74"/>
                    </a:moveTo>
                    <a:cubicBezTo>
                      <a:pt x="303" y="76"/>
                      <a:pt x="302" y="76"/>
                      <a:pt x="302" y="76"/>
                    </a:cubicBezTo>
                    <a:cubicBezTo>
                      <a:pt x="302" y="75"/>
                      <a:pt x="302" y="75"/>
                      <a:pt x="303" y="74"/>
                    </a:cubicBezTo>
                    <a:close/>
                    <a:moveTo>
                      <a:pt x="303" y="77"/>
                    </a:moveTo>
                    <a:cubicBezTo>
                      <a:pt x="302" y="78"/>
                      <a:pt x="302" y="78"/>
                      <a:pt x="303" y="76"/>
                    </a:cubicBezTo>
                    <a:cubicBezTo>
                      <a:pt x="304" y="76"/>
                      <a:pt x="304" y="76"/>
                      <a:pt x="303" y="77"/>
                    </a:cubicBezTo>
                    <a:close/>
                    <a:moveTo>
                      <a:pt x="304" y="66"/>
                    </a:moveTo>
                    <a:cubicBezTo>
                      <a:pt x="304" y="68"/>
                      <a:pt x="304" y="66"/>
                      <a:pt x="304" y="66"/>
                    </a:cubicBezTo>
                    <a:close/>
                    <a:moveTo>
                      <a:pt x="306" y="39"/>
                    </a:moveTo>
                    <a:cubicBezTo>
                      <a:pt x="305" y="38"/>
                      <a:pt x="305" y="38"/>
                      <a:pt x="305" y="37"/>
                    </a:cubicBezTo>
                    <a:cubicBezTo>
                      <a:pt x="305" y="37"/>
                      <a:pt x="306" y="38"/>
                      <a:pt x="306" y="39"/>
                    </a:cubicBezTo>
                    <a:close/>
                    <a:moveTo>
                      <a:pt x="306" y="46"/>
                    </a:moveTo>
                    <a:cubicBezTo>
                      <a:pt x="305" y="45"/>
                      <a:pt x="305" y="44"/>
                      <a:pt x="304" y="43"/>
                    </a:cubicBezTo>
                    <a:cubicBezTo>
                      <a:pt x="304" y="41"/>
                      <a:pt x="306" y="46"/>
                      <a:pt x="306" y="46"/>
                    </a:cubicBezTo>
                    <a:close/>
                    <a:moveTo>
                      <a:pt x="305" y="50"/>
                    </a:moveTo>
                    <a:cubicBezTo>
                      <a:pt x="307" y="51"/>
                      <a:pt x="306" y="50"/>
                      <a:pt x="305" y="50"/>
                    </a:cubicBezTo>
                    <a:close/>
                    <a:moveTo>
                      <a:pt x="307" y="62"/>
                    </a:moveTo>
                    <a:cubicBezTo>
                      <a:pt x="307" y="63"/>
                      <a:pt x="307" y="64"/>
                      <a:pt x="306" y="65"/>
                    </a:cubicBezTo>
                    <a:cubicBezTo>
                      <a:pt x="306" y="64"/>
                      <a:pt x="306" y="63"/>
                      <a:pt x="307" y="62"/>
                    </a:cubicBezTo>
                    <a:close/>
                    <a:moveTo>
                      <a:pt x="306" y="69"/>
                    </a:moveTo>
                    <a:cubicBezTo>
                      <a:pt x="306" y="68"/>
                      <a:pt x="306" y="68"/>
                      <a:pt x="307" y="67"/>
                    </a:cubicBezTo>
                    <a:cubicBezTo>
                      <a:pt x="308" y="67"/>
                      <a:pt x="306" y="69"/>
                      <a:pt x="306" y="69"/>
                    </a:cubicBezTo>
                    <a:close/>
                    <a:moveTo>
                      <a:pt x="306" y="47"/>
                    </a:moveTo>
                    <a:cubicBezTo>
                      <a:pt x="307" y="48"/>
                      <a:pt x="307" y="49"/>
                      <a:pt x="307" y="50"/>
                    </a:cubicBezTo>
                    <a:cubicBezTo>
                      <a:pt x="307" y="50"/>
                      <a:pt x="306" y="47"/>
                      <a:pt x="306" y="47"/>
                    </a:cubicBezTo>
                    <a:close/>
                    <a:moveTo>
                      <a:pt x="232" y="27"/>
                    </a:moveTo>
                    <a:cubicBezTo>
                      <a:pt x="232" y="28"/>
                      <a:pt x="237" y="27"/>
                      <a:pt x="237" y="27"/>
                    </a:cubicBezTo>
                    <a:cubicBezTo>
                      <a:pt x="237" y="27"/>
                      <a:pt x="237" y="26"/>
                      <a:pt x="236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2" y="27"/>
                      <a:pt x="232" y="27"/>
                      <a:pt x="233" y="27"/>
                    </a:cubicBezTo>
                    <a:cubicBezTo>
                      <a:pt x="233" y="27"/>
                      <a:pt x="233" y="27"/>
                      <a:pt x="232" y="27"/>
                    </a:cubicBezTo>
                    <a:close/>
                    <a:moveTo>
                      <a:pt x="63" y="156"/>
                    </a:moveTo>
                    <a:cubicBezTo>
                      <a:pt x="63" y="157"/>
                      <a:pt x="63" y="156"/>
                      <a:pt x="63" y="156"/>
                    </a:cubicBezTo>
                    <a:close/>
                    <a:moveTo>
                      <a:pt x="66" y="157"/>
                    </a:moveTo>
                    <a:cubicBezTo>
                      <a:pt x="67" y="157"/>
                      <a:pt x="68" y="158"/>
                      <a:pt x="70" y="158"/>
                    </a:cubicBezTo>
                    <a:cubicBezTo>
                      <a:pt x="70" y="158"/>
                      <a:pt x="70" y="158"/>
                      <a:pt x="70" y="158"/>
                    </a:cubicBezTo>
                    <a:cubicBezTo>
                      <a:pt x="69" y="157"/>
                      <a:pt x="68" y="157"/>
                      <a:pt x="66" y="157"/>
                    </a:cubicBezTo>
                    <a:close/>
                    <a:moveTo>
                      <a:pt x="75" y="158"/>
                    </a:moveTo>
                    <a:cubicBezTo>
                      <a:pt x="74" y="157"/>
                      <a:pt x="73" y="157"/>
                      <a:pt x="73" y="158"/>
                    </a:cubicBezTo>
                    <a:cubicBezTo>
                      <a:pt x="73" y="158"/>
                      <a:pt x="74" y="158"/>
                      <a:pt x="75" y="158"/>
                    </a:cubicBezTo>
                    <a:close/>
                    <a:moveTo>
                      <a:pt x="97" y="158"/>
                    </a:moveTo>
                    <a:cubicBezTo>
                      <a:pt x="98" y="159"/>
                      <a:pt x="100" y="159"/>
                      <a:pt x="102" y="158"/>
                    </a:cubicBezTo>
                    <a:cubicBezTo>
                      <a:pt x="101" y="158"/>
                      <a:pt x="97" y="158"/>
                      <a:pt x="97" y="158"/>
                    </a:cubicBezTo>
                    <a:close/>
                    <a:moveTo>
                      <a:pt x="59" y="52"/>
                    </a:moveTo>
                    <a:cubicBezTo>
                      <a:pt x="58" y="52"/>
                      <a:pt x="58" y="53"/>
                      <a:pt x="57" y="54"/>
                    </a:cubicBezTo>
                    <a:cubicBezTo>
                      <a:pt x="58" y="54"/>
                      <a:pt x="59" y="53"/>
                      <a:pt x="59" y="52"/>
                    </a:cubicBezTo>
                    <a:close/>
                    <a:moveTo>
                      <a:pt x="95" y="30"/>
                    </a:moveTo>
                    <a:cubicBezTo>
                      <a:pt x="95" y="31"/>
                      <a:pt x="93" y="33"/>
                      <a:pt x="95" y="30"/>
                    </a:cubicBezTo>
                    <a:close/>
                    <a:moveTo>
                      <a:pt x="213" y="28"/>
                    </a:moveTo>
                    <a:cubicBezTo>
                      <a:pt x="220" y="28"/>
                      <a:pt x="226" y="27"/>
                      <a:pt x="232" y="27"/>
                    </a:cubicBezTo>
                    <a:cubicBezTo>
                      <a:pt x="227" y="26"/>
                      <a:pt x="219" y="27"/>
                      <a:pt x="213" y="28"/>
                    </a:cubicBezTo>
                    <a:close/>
                    <a:moveTo>
                      <a:pt x="99" y="29"/>
                    </a:moveTo>
                    <a:cubicBezTo>
                      <a:pt x="100" y="28"/>
                      <a:pt x="101" y="28"/>
                      <a:pt x="102" y="27"/>
                    </a:cubicBezTo>
                    <a:cubicBezTo>
                      <a:pt x="101" y="27"/>
                      <a:pt x="100" y="28"/>
                      <a:pt x="99" y="29"/>
                    </a:cubicBezTo>
                    <a:close/>
                    <a:moveTo>
                      <a:pt x="191" y="146"/>
                    </a:moveTo>
                    <a:cubicBezTo>
                      <a:pt x="190" y="146"/>
                      <a:pt x="183" y="147"/>
                      <a:pt x="183" y="148"/>
                    </a:cubicBezTo>
                    <a:cubicBezTo>
                      <a:pt x="183" y="148"/>
                      <a:pt x="191" y="146"/>
                      <a:pt x="191" y="146"/>
                    </a:cubicBezTo>
                    <a:close/>
                    <a:moveTo>
                      <a:pt x="236" y="26"/>
                    </a:moveTo>
                    <a:cubicBezTo>
                      <a:pt x="236" y="26"/>
                      <a:pt x="236" y="26"/>
                      <a:pt x="236" y="26"/>
                    </a:cubicBezTo>
                    <a:cubicBezTo>
                      <a:pt x="239" y="26"/>
                      <a:pt x="240" y="26"/>
                      <a:pt x="241" y="26"/>
                    </a:cubicBezTo>
                    <a:cubicBezTo>
                      <a:pt x="240" y="26"/>
                      <a:pt x="236" y="26"/>
                      <a:pt x="236" y="26"/>
                    </a:cubicBezTo>
                    <a:close/>
                    <a:moveTo>
                      <a:pt x="180" y="149"/>
                    </a:moveTo>
                    <a:cubicBezTo>
                      <a:pt x="180" y="149"/>
                      <a:pt x="174" y="150"/>
                      <a:pt x="174" y="150"/>
                    </a:cubicBezTo>
                    <a:cubicBezTo>
                      <a:pt x="175" y="150"/>
                      <a:pt x="180" y="150"/>
                      <a:pt x="180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 dirty="0">
                  <a:ea typeface="汉仪丫丫体简" panose="02010604000101010101" pitchFamily="2" charset="-122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4854821" y="3265223"/>
              <a:ext cx="6343730" cy="1077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2400" b="1" dirty="0" smtClean="0">
                  <a:solidFill>
                    <a:schemeClr val="bg1"/>
                  </a:solidFill>
                  <a:sym typeface="+mn-ea"/>
                </a:rPr>
                <a:t>将两个字符串数组转换为两个</a:t>
              </a:r>
              <a:r>
                <a:rPr lang="en-US" altLang="zh-CN" sz="2400" b="1" dirty="0" err="1" smtClean="0">
                  <a:solidFill>
                    <a:schemeClr val="bg1"/>
                  </a:solidFill>
                  <a:sym typeface="+mn-ea"/>
                </a:rPr>
                <a:t>int</a:t>
              </a:r>
              <a:r>
                <a:rPr lang="zh-CN" altLang="en-US" sz="2400" b="1" dirty="0" smtClean="0">
                  <a:solidFill>
                    <a:schemeClr val="bg1"/>
                  </a:solidFill>
                  <a:sym typeface="+mn-ea"/>
                </a:rPr>
                <a:t>数组，每个字符串的一个字符用一个</a:t>
              </a:r>
              <a:r>
                <a:rPr lang="en-US" altLang="zh-CN" sz="2400" b="1" dirty="0" err="1" smtClean="0">
                  <a:solidFill>
                    <a:schemeClr val="bg1"/>
                  </a:solidFill>
                  <a:sym typeface="+mn-ea"/>
                </a:rPr>
                <a:t>int</a:t>
              </a:r>
              <a:r>
                <a:rPr lang="zh-CN" altLang="en-US" sz="2400" b="1" dirty="0" smtClean="0">
                  <a:solidFill>
                    <a:schemeClr val="bg1"/>
                  </a:solidFill>
                  <a:sym typeface="+mn-ea"/>
                </a:rPr>
                <a:t>存储。</a:t>
              </a:r>
              <a:endParaRPr lang="zh-CN" altLang="en-US" sz="2400" b="1" dirty="0" smtClean="0">
                <a:solidFill>
                  <a:schemeClr val="bg1"/>
                </a:solidFill>
                <a:ea typeface="汉仪丫丫体简" panose="02010604000101010101" pitchFamily="2" charset="-122"/>
                <a:sym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838714" y="2846808"/>
              <a:ext cx="1508659" cy="49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b="1" dirty="0">
                  <a:ea typeface="汉仪丫丫体简" panose="02010604000101010101" pitchFamily="2" charset="-122"/>
                  <a:sym typeface="+mn-ea"/>
                </a:rPr>
                <a:t>第二步</a:t>
              </a:r>
              <a:endParaRPr lang="zh-CN" altLang="en-US" b="1" dirty="0">
                <a:ea typeface="汉仪丫丫体简" panose="02010604000101010101" pitchFamily="2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0">
            <a:off x="2791460" y="3761105"/>
            <a:ext cx="8034655" cy="1291611"/>
            <a:chOff x="4080934" y="4478569"/>
            <a:chExt cx="9342963" cy="1618031"/>
          </a:xfrm>
        </p:grpSpPr>
        <p:grpSp>
          <p:nvGrpSpPr>
            <p:cNvPr id="10" name="组合 9"/>
            <p:cNvGrpSpPr/>
            <p:nvPr/>
          </p:nvGrpSpPr>
          <p:grpSpPr>
            <a:xfrm>
              <a:off x="4080934" y="4656440"/>
              <a:ext cx="2197812" cy="1440160"/>
              <a:chOff x="4192396" y="4653136"/>
              <a:chExt cx="2197812" cy="1440160"/>
            </a:xfrm>
          </p:grpSpPr>
          <p:sp>
            <p:nvSpPr>
              <p:cNvPr id="32" name="椭圆 31">
                <a:hlinkClick r:id="rId5" action="ppaction://hlinksldjump"/>
              </p:cNvPr>
              <p:cNvSpPr/>
              <p:nvPr/>
            </p:nvSpPr>
            <p:spPr>
              <a:xfrm>
                <a:off x="4548852" y="4653136"/>
                <a:ext cx="1440160" cy="1440160"/>
              </a:xfrm>
              <a:prstGeom prst="ellipse">
                <a:avLst/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 w="57150" cap="rnd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20040" tIns="320041" rIns="835448" bIns="835448" numCol="1" spcCol="1270" anchor="ctr" anchorCtr="0">
                <a:noAutofit/>
              </a:bodyPr>
              <a:lstStyle/>
              <a:p>
                <a:pPr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500" b="1" dirty="0">
                  <a:latin typeface="汉仪丫丫体简" panose="02010604000101010101" pitchFamily="2" charset="-122"/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" name="Freeform 16"/>
              <p:cNvSpPr>
                <a:spLocks noEditPoints="1"/>
              </p:cNvSpPr>
              <p:nvPr/>
            </p:nvSpPr>
            <p:spPr bwMode="auto">
              <a:xfrm>
                <a:off x="4192396" y="4850796"/>
                <a:ext cx="2197812" cy="1126119"/>
              </a:xfrm>
              <a:custGeom>
                <a:avLst/>
                <a:gdLst>
                  <a:gd name="T0" fmla="*/ 256 w 316"/>
                  <a:gd name="T1" fmla="*/ 124 h 162"/>
                  <a:gd name="T2" fmla="*/ 152 w 316"/>
                  <a:gd name="T3" fmla="*/ 27 h 162"/>
                  <a:gd name="T4" fmla="*/ 122 w 316"/>
                  <a:gd name="T5" fmla="*/ 17 h 162"/>
                  <a:gd name="T6" fmla="*/ 143 w 316"/>
                  <a:gd name="T7" fmla="*/ 30 h 162"/>
                  <a:gd name="T8" fmla="*/ 250 w 316"/>
                  <a:gd name="T9" fmla="*/ 126 h 162"/>
                  <a:gd name="T10" fmla="*/ 127 w 316"/>
                  <a:gd name="T11" fmla="*/ 48 h 162"/>
                  <a:gd name="T12" fmla="*/ 248 w 316"/>
                  <a:gd name="T13" fmla="*/ 113 h 162"/>
                  <a:gd name="T14" fmla="*/ 275 w 316"/>
                  <a:gd name="T15" fmla="*/ 96 h 162"/>
                  <a:gd name="T16" fmla="*/ 292 w 316"/>
                  <a:gd name="T17" fmla="*/ 75 h 162"/>
                  <a:gd name="T18" fmla="*/ 278 w 316"/>
                  <a:gd name="T19" fmla="*/ 30 h 162"/>
                  <a:gd name="T20" fmla="*/ 210 w 316"/>
                  <a:gd name="T21" fmla="*/ 29 h 162"/>
                  <a:gd name="T22" fmla="*/ 7 w 316"/>
                  <a:gd name="T23" fmla="*/ 126 h 162"/>
                  <a:gd name="T24" fmla="*/ 315 w 316"/>
                  <a:gd name="T25" fmla="*/ 48 h 162"/>
                  <a:gd name="T26" fmla="*/ 279 w 316"/>
                  <a:gd name="T27" fmla="*/ 92 h 162"/>
                  <a:gd name="T28" fmla="*/ 196 w 316"/>
                  <a:gd name="T29" fmla="*/ 145 h 162"/>
                  <a:gd name="T30" fmla="*/ 261 w 316"/>
                  <a:gd name="T31" fmla="*/ 17 h 162"/>
                  <a:gd name="T32" fmla="*/ 104 w 316"/>
                  <a:gd name="T33" fmla="*/ 53 h 162"/>
                  <a:gd name="T34" fmla="*/ 127 w 316"/>
                  <a:gd name="T35" fmla="*/ 48 h 162"/>
                  <a:gd name="T36" fmla="*/ 305 w 316"/>
                  <a:gd name="T37" fmla="*/ 60 h 162"/>
                  <a:gd name="T38" fmla="*/ 47 w 316"/>
                  <a:gd name="T39" fmla="*/ 143 h 162"/>
                  <a:gd name="T40" fmla="*/ 213 w 316"/>
                  <a:gd name="T41" fmla="*/ 129 h 162"/>
                  <a:gd name="T42" fmla="*/ 248 w 316"/>
                  <a:gd name="T43" fmla="*/ 113 h 162"/>
                  <a:gd name="T44" fmla="*/ 58 w 316"/>
                  <a:gd name="T45" fmla="*/ 141 h 162"/>
                  <a:gd name="T46" fmla="*/ 121 w 316"/>
                  <a:gd name="T47" fmla="*/ 16 h 162"/>
                  <a:gd name="T48" fmla="*/ 91 w 316"/>
                  <a:gd name="T49" fmla="*/ 11 h 162"/>
                  <a:gd name="T50" fmla="*/ 33 w 316"/>
                  <a:gd name="T51" fmla="*/ 152 h 162"/>
                  <a:gd name="T52" fmla="*/ 230 w 316"/>
                  <a:gd name="T53" fmla="*/ 136 h 162"/>
                  <a:gd name="T54" fmla="*/ 155 w 316"/>
                  <a:gd name="T55" fmla="*/ 154 h 162"/>
                  <a:gd name="T56" fmla="*/ 121 w 316"/>
                  <a:gd name="T57" fmla="*/ 45 h 162"/>
                  <a:gd name="T58" fmla="*/ 144 w 316"/>
                  <a:gd name="T59" fmla="*/ 37 h 162"/>
                  <a:gd name="T60" fmla="*/ 168 w 316"/>
                  <a:gd name="T61" fmla="*/ 28 h 162"/>
                  <a:gd name="T62" fmla="*/ 191 w 316"/>
                  <a:gd name="T63" fmla="*/ 24 h 162"/>
                  <a:gd name="T64" fmla="*/ 215 w 316"/>
                  <a:gd name="T65" fmla="*/ 22 h 162"/>
                  <a:gd name="T66" fmla="*/ 298 w 316"/>
                  <a:gd name="T67" fmla="*/ 30 h 162"/>
                  <a:gd name="T68" fmla="*/ 283 w 316"/>
                  <a:gd name="T69" fmla="*/ 25 h 162"/>
                  <a:gd name="T70" fmla="*/ 295 w 316"/>
                  <a:gd name="T71" fmla="*/ 33 h 162"/>
                  <a:gd name="T72" fmla="*/ 226 w 316"/>
                  <a:gd name="T73" fmla="*/ 122 h 162"/>
                  <a:gd name="T74" fmla="*/ 130 w 316"/>
                  <a:gd name="T75" fmla="*/ 146 h 162"/>
                  <a:gd name="T76" fmla="*/ 91 w 316"/>
                  <a:gd name="T77" fmla="*/ 147 h 162"/>
                  <a:gd name="T78" fmla="*/ 95 w 316"/>
                  <a:gd name="T79" fmla="*/ 27 h 162"/>
                  <a:gd name="T80" fmla="*/ 79 w 316"/>
                  <a:gd name="T81" fmla="*/ 20 h 162"/>
                  <a:gd name="T82" fmla="*/ 69 w 316"/>
                  <a:gd name="T83" fmla="*/ 26 h 162"/>
                  <a:gd name="T84" fmla="*/ 23 w 316"/>
                  <a:gd name="T85" fmla="*/ 67 h 162"/>
                  <a:gd name="T86" fmla="*/ 8 w 316"/>
                  <a:gd name="T87" fmla="*/ 99 h 162"/>
                  <a:gd name="T88" fmla="*/ 49 w 316"/>
                  <a:gd name="T89" fmla="*/ 156 h 162"/>
                  <a:gd name="T90" fmla="*/ 70 w 316"/>
                  <a:gd name="T91" fmla="*/ 158 h 162"/>
                  <a:gd name="T92" fmla="*/ 116 w 316"/>
                  <a:gd name="T93" fmla="*/ 160 h 162"/>
                  <a:gd name="T94" fmla="*/ 92 w 316"/>
                  <a:gd name="T95" fmla="*/ 158 h 162"/>
                  <a:gd name="T96" fmla="*/ 219 w 316"/>
                  <a:gd name="T97" fmla="*/ 140 h 162"/>
                  <a:gd name="T98" fmla="*/ 155 w 316"/>
                  <a:gd name="T99" fmla="*/ 154 h 162"/>
                  <a:gd name="T100" fmla="*/ 272 w 316"/>
                  <a:gd name="T101" fmla="*/ 108 h 162"/>
                  <a:gd name="T102" fmla="*/ 295 w 316"/>
                  <a:gd name="T103" fmla="*/ 87 h 162"/>
                  <a:gd name="T104" fmla="*/ 302 w 316"/>
                  <a:gd name="T105" fmla="*/ 76 h 162"/>
                  <a:gd name="T106" fmla="*/ 306 w 316"/>
                  <a:gd name="T107" fmla="*/ 39 h 162"/>
                  <a:gd name="T108" fmla="*/ 306 w 316"/>
                  <a:gd name="T109" fmla="*/ 69 h 162"/>
                  <a:gd name="T110" fmla="*/ 232 w 316"/>
                  <a:gd name="T111" fmla="*/ 27 h 162"/>
                  <a:gd name="T112" fmla="*/ 75 w 316"/>
                  <a:gd name="T113" fmla="*/ 158 h 162"/>
                  <a:gd name="T114" fmla="*/ 95 w 316"/>
                  <a:gd name="T115" fmla="*/ 30 h 162"/>
                  <a:gd name="T116" fmla="*/ 183 w 316"/>
                  <a:gd name="T11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6" h="162">
                    <a:moveTo>
                      <a:pt x="260" y="122"/>
                    </a:moveTo>
                    <a:cubicBezTo>
                      <a:pt x="259" y="122"/>
                      <a:pt x="258" y="122"/>
                      <a:pt x="258" y="123"/>
                    </a:cubicBezTo>
                    <a:cubicBezTo>
                      <a:pt x="258" y="123"/>
                      <a:pt x="259" y="123"/>
                      <a:pt x="260" y="122"/>
                    </a:cubicBezTo>
                    <a:close/>
                    <a:moveTo>
                      <a:pt x="245" y="130"/>
                    </a:moveTo>
                    <a:cubicBezTo>
                      <a:pt x="246" y="129"/>
                      <a:pt x="248" y="129"/>
                      <a:pt x="249" y="128"/>
                    </a:cubicBezTo>
                    <a:cubicBezTo>
                      <a:pt x="250" y="128"/>
                      <a:pt x="252" y="127"/>
                      <a:pt x="253" y="126"/>
                    </a:cubicBezTo>
                    <a:cubicBezTo>
                      <a:pt x="253" y="125"/>
                      <a:pt x="246" y="128"/>
                      <a:pt x="245" y="130"/>
                    </a:cubicBezTo>
                    <a:close/>
                    <a:moveTo>
                      <a:pt x="256" y="125"/>
                    </a:moveTo>
                    <a:cubicBezTo>
                      <a:pt x="257" y="124"/>
                      <a:pt x="257" y="124"/>
                      <a:pt x="256" y="124"/>
                    </a:cubicBezTo>
                    <a:cubicBezTo>
                      <a:pt x="255" y="124"/>
                      <a:pt x="253" y="125"/>
                      <a:pt x="256" y="125"/>
                    </a:cubicBezTo>
                    <a:close/>
                    <a:moveTo>
                      <a:pt x="71" y="160"/>
                    </a:moveTo>
                    <a:cubicBezTo>
                      <a:pt x="71" y="161"/>
                      <a:pt x="72" y="159"/>
                      <a:pt x="71" y="160"/>
                    </a:cubicBezTo>
                    <a:close/>
                    <a:moveTo>
                      <a:pt x="307" y="32"/>
                    </a:moveTo>
                    <a:cubicBezTo>
                      <a:pt x="308" y="32"/>
                      <a:pt x="304" y="30"/>
                      <a:pt x="304" y="30"/>
                    </a:cubicBezTo>
                    <a:cubicBezTo>
                      <a:pt x="305" y="31"/>
                      <a:pt x="306" y="32"/>
                      <a:pt x="307" y="32"/>
                    </a:cubicBezTo>
                    <a:close/>
                    <a:moveTo>
                      <a:pt x="152" y="27"/>
                    </a:moveTo>
                    <a:cubicBezTo>
                      <a:pt x="152" y="25"/>
                      <a:pt x="147" y="28"/>
                      <a:pt x="147" y="28"/>
                    </a:cubicBezTo>
                    <a:cubicBezTo>
                      <a:pt x="148" y="29"/>
                      <a:pt x="153" y="28"/>
                      <a:pt x="152" y="27"/>
                    </a:cubicBezTo>
                    <a:close/>
                    <a:moveTo>
                      <a:pt x="117" y="38"/>
                    </a:moveTo>
                    <a:cubicBezTo>
                      <a:pt x="117" y="38"/>
                      <a:pt x="117" y="37"/>
                      <a:pt x="117" y="37"/>
                    </a:cubicBezTo>
                    <a:cubicBezTo>
                      <a:pt x="116" y="37"/>
                      <a:pt x="115" y="37"/>
                      <a:pt x="114" y="38"/>
                    </a:cubicBezTo>
                    <a:cubicBezTo>
                      <a:pt x="113" y="38"/>
                      <a:pt x="105" y="45"/>
                      <a:pt x="105" y="45"/>
                    </a:cubicBezTo>
                    <a:cubicBezTo>
                      <a:pt x="106" y="45"/>
                      <a:pt x="144" y="30"/>
                      <a:pt x="144" y="30"/>
                    </a:cubicBezTo>
                    <a:cubicBezTo>
                      <a:pt x="144" y="29"/>
                      <a:pt x="144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35" y="33"/>
                      <a:pt x="119" y="39"/>
                      <a:pt x="117" y="38"/>
                    </a:cubicBezTo>
                    <a:close/>
                    <a:moveTo>
                      <a:pt x="122" y="17"/>
                    </a:moveTo>
                    <a:cubicBezTo>
                      <a:pt x="122" y="17"/>
                      <a:pt x="126" y="15"/>
                      <a:pt x="126" y="15"/>
                    </a:cubicBezTo>
                    <a:cubicBezTo>
                      <a:pt x="126" y="16"/>
                      <a:pt x="125" y="16"/>
                      <a:pt x="125" y="17"/>
                    </a:cubicBezTo>
                    <a:cubicBezTo>
                      <a:pt x="125" y="17"/>
                      <a:pt x="132" y="13"/>
                      <a:pt x="128" y="14"/>
                    </a:cubicBezTo>
                    <a:cubicBezTo>
                      <a:pt x="127" y="14"/>
                      <a:pt x="122" y="16"/>
                      <a:pt x="122" y="17"/>
                    </a:cubicBezTo>
                    <a:close/>
                    <a:moveTo>
                      <a:pt x="143" y="30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2" y="30"/>
                      <a:pt x="142" y="30"/>
                      <a:pt x="143" y="30"/>
                    </a:cubicBezTo>
                    <a:close/>
                    <a:moveTo>
                      <a:pt x="180" y="137"/>
                    </a:moveTo>
                    <a:cubicBezTo>
                      <a:pt x="179" y="137"/>
                      <a:pt x="174" y="138"/>
                      <a:pt x="169" y="139"/>
                    </a:cubicBezTo>
                    <a:cubicBezTo>
                      <a:pt x="174" y="138"/>
                      <a:pt x="180" y="137"/>
                      <a:pt x="180" y="137"/>
                    </a:cubicBezTo>
                    <a:close/>
                    <a:moveTo>
                      <a:pt x="137" y="44"/>
                    </a:moveTo>
                    <a:cubicBezTo>
                      <a:pt x="137" y="45"/>
                      <a:pt x="136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45"/>
                      <a:pt x="136" y="45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lose/>
                    <a:moveTo>
                      <a:pt x="250" y="126"/>
                    </a:moveTo>
                    <a:cubicBezTo>
                      <a:pt x="252" y="126"/>
                      <a:pt x="263" y="119"/>
                      <a:pt x="263" y="119"/>
                    </a:cubicBezTo>
                    <a:cubicBezTo>
                      <a:pt x="263" y="118"/>
                      <a:pt x="250" y="126"/>
                      <a:pt x="250" y="126"/>
                    </a:cubicBezTo>
                    <a:close/>
                    <a:moveTo>
                      <a:pt x="242" y="116"/>
                    </a:move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lose/>
                    <a:moveTo>
                      <a:pt x="172" y="33"/>
                    </a:moveTo>
                    <a:cubicBezTo>
                      <a:pt x="171" y="32"/>
                      <a:pt x="153" y="39"/>
                      <a:pt x="137" y="44"/>
                    </a:cubicBezTo>
                    <a:cubicBezTo>
                      <a:pt x="137" y="45"/>
                      <a:pt x="135" y="46"/>
                      <a:pt x="135" y="45"/>
                    </a:cubicBezTo>
                    <a:cubicBezTo>
                      <a:pt x="132" y="46"/>
                      <a:pt x="130" y="47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44" y="43"/>
                      <a:pt x="172" y="34"/>
                      <a:pt x="172" y="33"/>
                    </a:cubicBezTo>
                    <a:close/>
                    <a:moveTo>
                      <a:pt x="101" y="53"/>
                    </a:moveTo>
                    <a:cubicBezTo>
                      <a:pt x="101" y="53"/>
                      <a:pt x="101" y="53"/>
                      <a:pt x="101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219" y="126"/>
                    </a:moveTo>
                    <a:cubicBezTo>
                      <a:pt x="220" y="126"/>
                      <a:pt x="220" y="126"/>
                      <a:pt x="221" y="126"/>
                    </a:cubicBezTo>
                    <a:cubicBezTo>
                      <a:pt x="221" y="126"/>
                      <a:pt x="220" y="126"/>
                      <a:pt x="219" y="126"/>
                    </a:cubicBezTo>
                    <a:close/>
                    <a:moveTo>
                      <a:pt x="248" y="113"/>
                    </a:moveTo>
                    <a:cubicBezTo>
                      <a:pt x="248" y="113"/>
                      <a:pt x="249" y="113"/>
                      <a:pt x="250" y="113"/>
                    </a:cubicBezTo>
                    <a:cubicBezTo>
                      <a:pt x="249" y="113"/>
                      <a:pt x="249" y="113"/>
                      <a:pt x="248" y="113"/>
                    </a:cubicBezTo>
                    <a:close/>
                    <a:moveTo>
                      <a:pt x="283" y="107"/>
                    </a:moveTo>
                    <a:cubicBezTo>
                      <a:pt x="284" y="107"/>
                      <a:pt x="284" y="106"/>
                      <a:pt x="285" y="105"/>
                    </a:cubicBezTo>
                    <a:cubicBezTo>
                      <a:pt x="285" y="105"/>
                      <a:pt x="282" y="107"/>
                      <a:pt x="283" y="107"/>
                    </a:cubicBezTo>
                    <a:close/>
                    <a:moveTo>
                      <a:pt x="272" y="115"/>
                    </a:moveTo>
                    <a:cubicBezTo>
                      <a:pt x="271" y="115"/>
                      <a:pt x="270" y="115"/>
                      <a:pt x="269" y="116"/>
                    </a:cubicBezTo>
                    <a:cubicBezTo>
                      <a:pt x="270" y="116"/>
                      <a:pt x="271" y="115"/>
                      <a:pt x="272" y="115"/>
                    </a:cubicBezTo>
                    <a:close/>
                    <a:moveTo>
                      <a:pt x="275" y="96"/>
                    </a:moveTo>
                    <a:cubicBezTo>
                      <a:pt x="274" y="96"/>
                      <a:pt x="270" y="99"/>
                      <a:pt x="266" y="102"/>
                    </a:cubicBezTo>
                    <a:cubicBezTo>
                      <a:pt x="266" y="102"/>
                      <a:pt x="265" y="102"/>
                      <a:pt x="266" y="102"/>
                    </a:cubicBezTo>
                    <a:cubicBezTo>
                      <a:pt x="266" y="103"/>
                      <a:pt x="274" y="96"/>
                      <a:pt x="275" y="96"/>
                    </a:cubicBezTo>
                    <a:close/>
                    <a:moveTo>
                      <a:pt x="310" y="64"/>
                    </a:moveTo>
                    <a:cubicBezTo>
                      <a:pt x="310" y="65"/>
                      <a:pt x="311" y="62"/>
                      <a:pt x="311" y="61"/>
                    </a:cubicBezTo>
                    <a:cubicBezTo>
                      <a:pt x="310" y="62"/>
                      <a:pt x="310" y="63"/>
                      <a:pt x="310" y="64"/>
                    </a:cubicBezTo>
                    <a:close/>
                    <a:moveTo>
                      <a:pt x="292" y="75"/>
                    </a:moveTo>
                    <a:cubicBezTo>
                      <a:pt x="291" y="76"/>
                      <a:pt x="291" y="77"/>
                      <a:pt x="292" y="77"/>
                    </a:cubicBezTo>
                    <a:cubicBezTo>
                      <a:pt x="292" y="76"/>
                      <a:pt x="294" y="74"/>
                      <a:pt x="292" y="75"/>
                    </a:cubicBezTo>
                    <a:close/>
                    <a:moveTo>
                      <a:pt x="290" y="78"/>
                    </a:moveTo>
                    <a:cubicBezTo>
                      <a:pt x="290" y="78"/>
                      <a:pt x="289" y="79"/>
                      <a:pt x="289" y="80"/>
                    </a:cubicBezTo>
                    <a:cubicBezTo>
                      <a:pt x="290" y="79"/>
                      <a:pt x="290" y="79"/>
                      <a:pt x="290" y="78"/>
                    </a:cubicBezTo>
                    <a:close/>
                    <a:moveTo>
                      <a:pt x="278" y="30"/>
                    </a:moveTo>
                    <a:cubicBezTo>
                      <a:pt x="270" y="28"/>
                      <a:pt x="253" y="22"/>
                      <a:pt x="245" y="25"/>
                    </a:cubicBezTo>
                    <a:cubicBezTo>
                      <a:pt x="247" y="25"/>
                      <a:pt x="259" y="28"/>
                      <a:pt x="263" y="28"/>
                    </a:cubicBezTo>
                    <a:cubicBezTo>
                      <a:pt x="270" y="29"/>
                      <a:pt x="277" y="34"/>
                      <a:pt x="284" y="35"/>
                    </a:cubicBezTo>
                    <a:cubicBezTo>
                      <a:pt x="293" y="36"/>
                      <a:pt x="304" y="54"/>
                      <a:pt x="301" y="59"/>
                    </a:cubicBezTo>
                    <a:cubicBezTo>
                      <a:pt x="309" y="47"/>
                      <a:pt x="287" y="34"/>
                      <a:pt x="278" y="30"/>
                    </a:cubicBezTo>
                    <a:close/>
                    <a:moveTo>
                      <a:pt x="278" y="32"/>
                    </a:moveTo>
                    <a:cubicBezTo>
                      <a:pt x="278" y="31"/>
                      <a:pt x="278" y="32"/>
                      <a:pt x="278" y="32"/>
                    </a:cubicBezTo>
                    <a:close/>
                    <a:moveTo>
                      <a:pt x="291" y="82"/>
                    </a:moveTo>
                    <a:cubicBezTo>
                      <a:pt x="290" y="82"/>
                      <a:pt x="293" y="79"/>
                      <a:pt x="293" y="79"/>
                    </a:cubicBezTo>
                    <a:cubicBezTo>
                      <a:pt x="292" y="80"/>
                      <a:pt x="291" y="80"/>
                      <a:pt x="291" y="82"/>
                    </a:cubicBezTo>
                    <a:close/>
                    <a:moveTo>
                      <a:pt x="128" y="51"/>
                    </a:moveTo>
                    <a:cubicBezTo>
                      <a:pt x="128" y="47"/>
                      <a:pt x="180" y="36"/>
                      <a:pt x="186" y="34"/>
                    </a:cubicBezTo>
                    <a:cubicBezTo>
                      <a:pt x="186" y="34"/>
                      <a:pt x="185" y="33"/>
                      <a:pt x="185" y="33"/>
                    </a:cubicBezTo>
                    <a:cubicBezTo>
                      <a:pt x="193" y="31"/>
                      <a:pt x="203" y="31"/>
                      <a:pt x="210" y="29"/>
                    </a:cubicBezTo>
                    <a:cubicBezTo>
                      <a:pt x="211" y="29"/>
                      <a:pt x="212" y="28"/>
                      <a:pt x="213" y="28"/>
                    </a:cubicBezTo>
                    <a:cubicBezTo>
                      <a:pt x="205" y="29"/>
                      <a:pt x="197" y="29"/>
                      <a:pt x="195" y="30"/>
                    </a:cubicBezTo>
                    <a:cubicBezTo>
                      <a:pt x="190" y="31"/>
                      <a:pt x="128" y="45"/>
                      <a:pt x="128" y="51"/>
                    </a:cubicBezTo>
                    <a:close/>
                    <a:moveTo>
                      <a:pt x="174" y="33"/>
                    </a:moveTo>
                    <a:cubicBezTo>
                      <a:pt x="175" y="33"/>
                      <a:pt x="186" y="31"/>
                      <a:pt x="185" y="30"/>
                    </a:cubicBezTo>
                    <a:cubicBezTo>
                      <a:pt x="185" y="28"/>
                      <a:pt x="175" y="33"/>
                      <a:pt x="174" y="33"/>
                    </a:cubicBezTo>
                    <a:close/>
                    <a:moveTo>
                      <a:pt x="7" y="126"/>
                    </a:moveTo>
                    <a:cubicBezTo>
                      <a:pt x="7" y="126"/>
                      <a:pt x="7" y="125"/>
                      <a:pt x="7" y="125"/>
                    </a:cubicBezTo>
                    <a:cubicBezTo>
                      <a:pt x="6" y="125"/>
                      <a:pt x="6" y="125"/>
                      <a:pt x="7" y="126"/>
                    </a:cubicBezTo>
                    <a:close/>
                    <a:moveTo>
                      <a:pt x="133" y="49"/>
                    </a:moveTo>
                    <a:cubicBezTo>
                      <a:pt x="134" y="49"/>
                      <a:pt x="135" y="48"/>
                      <a:pt x="136" y="48"/>
                    </a:cubicBezTo>
                    <a:cubicBezTo>
                      <a:pt x="135" y="48"/>
                      <a:pt x="134" y="48"/>
                      <a:pt x="133" y="49"/>
                    </a:cubicBezTo>
                    <a:close/>
                    <a:moveTo>
                      <a:pt x="303" y="56"/>
                    </a:moveTo>
                    <a:cubicBezTo>
                      <a:pt x="303" y="57"/>
                      <a:pt x="303" y="58"/>
                      <a:pt x="303" y="58"/>
                    </a:cubicBezTo>
                    <a:cubicBezTo>
                      <a:pt x="303" y="58"/>
                      <a:pt x="303" y="57"/>
                      <a:pt x="303" y="56"/>
                    </a:cubicBezTo>
                    <a:close/>
                    <a:moveTo>
                      <a:pt x="315" y="48"/>
                    </a:moveTo>
                    <a:cubicBezTo>
                      <a:pt x="315" y="48"/>
                      <a:pt x="315" y="47"/>
                      <a:pt x="314" y="47"/>
                    </a:cubicBezTo>
                    <a:cubicBezTo>
                      <a:pt x="314" y="47"/>
                      <a:pt x="314" y="48"/>
                      <a:pt x="315" y="48"/>
                    </a:cubicBezTo>
                    <a:close/>
                    <a:moveTo>
                      <a:pt x="182" y="138"/>
                    </a:moveTo>
                    <a:cubicBezTo>
                      <a:pt x="182" y="138"/>
                      <a:pt x="187" y="137"/>
                      <a:pt x="187" y="136"/>
                    </a:cubicBezTo>
                    <a:cubicBezTo>
                      <a:pt x="187" y="136"/>
                      <a:pt x="181" y="136"/>
                      <a:pt x="182" y="138"/>
                    </a:cubicBezTo>
                    <a:close/>
                    <a:moveTo>
                      <a:pt x="316" y="62"/>
                    </a:moveTo>
                    <a:cubicBezTo>
                      <a:pt x="316" y="62"/>
                      <a:pt x="316" y="56"/>
                      <a:pt x="316" y="56"/>
                    </a:cubicBezTo>
                    <a:cubicBezTo>
                      <a:pt x="316" y="57"/>
                      <a:pt x="315" y="62"/>
                      <a:pt x="316" y="62"/>
                    </a:cubicBezTo>
                    <a:close/>
                    <a:moveTo>
                      <a:pt x="279" y="92"/>
                    </a:moveTo>
                    <a:cubicBezTo>
                      <a:pt x="278" y="93"/>
                      <a:pt x="278" y="93"/>
                      <a:pt x="278" y="94"/>
                    </a:cubicBezTo>
                    <a:cubicBezTo>
                      <a:pt x="278" y="93"/>
                      <a:pt x="279" y="93"/>
                      <a:pt x="279" y="92"/>
                    </a:cubicBezTo>
                    <a:close/>
                    <a:moveTo>
                      <a:pt x="244" y="21"/>
                    </a:moveTo>
                    <a:cubicBezTo>
                      <a:pt x="247" y="21"/>
                      <a:pt x="245" y="21"/>
                      <a:pt x="244" y="21"/>
                    </a:cubicBezTo>
                    <a:close/>
                    <a:moveTo>
                      <a:pt x="216" y="128"/>
                    </a:moveTo>
                    <a:cubicBezTo>
                      <a:pt x="215" y="127"/>
                      <a:pt x="216" y="128"/>
                      <a:pt x="216" y="128"/>
                    </a:cubicBezTo>
                    <a:close/>
                    <a:moveTo>
                      <a:pt x="261" y="106"/>
                    </a:moveTo>
                    <a:cubicBezTo>
                      <a:pt x="262" y="106"/>
                      <a:pt x="261" y="105"/>
                      <a:pt x="261" y="106"/>
                    </a:cubicBezTo>
                    <a:close/>
                    <a:moveTo>
                      <a:pt x="211" y="26"/>
                    </a:moveTo>
                    <a:cubicBezTo>
                      <a:pt x="211" y="26"/>
                      <a:pt x="211" y="25"/>
                      <a:pt x="211" y="26"/>
                    </a:cubicBezTo>
                    <a:close/>
                    <a:moveTo>
                      <a:pt x="196" y="145"/>
                    </a:moveTo>
                    <a:cubicBezTo>
                      <a:pt x="196" y="144"/>
                      <a:pt x="195" y="144"/>
                      <a:pt x="194" y="145"/>
                    </a:cubicBezTo>
                    <a:cubicBezTo>
                      <a:pt x="192" y="146"/>
                      <a:pt x="197" y="144"/>
                      <a:pt x="196" y="145"/>
                    </a:cubicBezTo>
                    <a:close/>
                    <a:moveTo>
                      <a:pt x="106" y="158"/>
                    </a:moveTo>
                    <a:cubicBezTo>
                      <a:pt x="106" y="158"/>
                      <a:pt x="110" y="158"/>
                      <a:pt x="110" y="158"/>
                    </a:cubicBezTo>
                    <a:cubicBezTo>
                      <a:pt x="109" y="158"/>
                      <a:pt x="107" y="158"/>
                      <a:pt x="106" y="158"/>
                    </a:cubicBezTo>
                    <a:close/>
                    <a:moveTo>
                      <a:pt x="284" y="22"/>
                    </a:moveTo>
                    <a:cubicBezTo>
                      <a:pt x="279" y="20"/>
                      <a:pt x="274" y="18"/>
                      <a:pt x="269" y="17"/>
                    </a:cubicBezTo>
                    <a:cubicBezTo>
                      <a:pt x="266" y="16"/>
                      <a:pt x="258" y="17"/>
                      <a:pt x="255" y="16"/>
                    </a:cubicBezTo>
                    <a:cubicBezTo>
                      <a:pt x="257" y="17"/>
                      <a:pt x="260" y="16"/>
                      <a:pt x="261" y="17"/>
                    </a:cubicBezTo>
                    <a:cubicBezTo>
                      <a:pt x="257" y="14"/>
                      <a:pt x="239" y="15"/>
                      <a:pt x="233" y="15"/>
                    </a:cubicBezTo>
                    <a:cubicBezTo>
                      <a:pt x="227" y="15"/>
                      <a:pt x="220" y="16"/>
                      <a:pt x="214" y="17"/>
                    </a:cubicBezTo>
                    <a:cubicBezTo>
                      <a:pt x="211" y="17"/>
                      <a:pt x="209" y="19"/>
                      <a:pt x="206" y="18"/>
                    </a:cubicBezTo>
                    <a:cubicBezTo>
                      <a:pt x="207" y="18"/>
                      <a:pt x="208" y="18"/>
                      <a:pt x="209" y="17"/>
                    </a:cubicBezTo>
                    <a:cubicBezTo>
                      <a:pt x="199" y="15"/>
                      <a:pt x="183" y="22"/>
                      <a:pt x="173" y="25"/>
                    </a:cubicBezTo>
                    <a:cubicBezTo>
                      <a:pt x="159" y="28"/>
                      <a:pt x="146" y="32"/>
                      <a:pt x="133" y="37"/>
                    </a:cubicBezTo>
                    <a:cubicBezTo>
                      <a:pt x="126" y="39"/>
                      <a:pt x="104" y="43"/>
                      <a:pt x="100" y="51"/>
                    </a:cubicBezTo>
                    <a:cubicBezTo>
                      <a:pt x="100" y="50"/>
                      <a:pt x="101" y="53"/>
                      <a:pt x="101" y="53"/>
                    </a:cubicBezTo>
                    <a:cubicBezTo>
                      <a:pt x="102" y="53"/>
                      <a:pt x="103" y="53"/>
                      <a:pt x="104" y="53"/>
                    </a:cubicBezTo>
                    <a:cubicBezTo>
                      <a:pt x="103" y="54"/>
                      <a:pt x="103" y="54"/>
                      <a:pt x="102" y="55"/>
                    </a:cubicBezTo>
                    <a:cubicBezTo>
                      <a:pt x="103" y="55"/>
                      <a:pt x="113" y="50"/>
                      <a:pt x="113" y="52"/>
                    </a:cubicBezTo>
                    <a:cubicBezTo>
                      <a:pt x="113" y="52"/>
                      <a:pt x="103" y="58"/>
                      <a:pt x="104" y="58"/>
                    </a:cubicBezTo>
                    <a:cubicBezTo>
                      <a:pt x="110" y="58"/>
                      <a:pt x="114" y="59"/>
                      <a:pt x="122" y="54"/>
                    </a:cubicBezTo>
                    <a:cubicBezTo>
                      <a:pt x="122" y="54"/>
                      <a:pt x="107" y="56"/>
                      <a:pt x="108" y="57"/>
                    </a:cubicBezTo>
                    <a:cubicBezTo>
                      <a:pt x="107" y="55"/>
                      <a:pt x="117" y="53"/>
                      <a:pt x="118" y="53"/>
                    </a:cubicBezTo>
                    <a:cubicBezTo>
                      <a:pt x="117" y="53"/>
                      <a:pt x="116" y="53"/>
                      <a:pt x="116" y="52"/>
                    </a:cubicBezTo>
                    <a:cubicBezTo>
                      <a:pt x="117" y="52"/>
                      <a:pt x="121" y="50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2" y="50"/>
                      <a:pt x="118" y="51"/>
                      <a:pt x="117" y="51"/>
                    </a:cubicBezTo>
                    <a:cubicBezTo>
                      <a:pt x="118" y="51"/>
                      <a:pt x="124" y="48"/>
                      <a:pt x="126" y="47"/>
                    </a:cubicBezTo>
                    <a:cubicBezTo>
                      <a:pt x="125" y="47"/>
                      <a:pt x="125" y="47"/>
                      <a:pt x="125" y="46"/>
                    </a:cubicBezTo>
                    <a:cubicBezTo>
                      <a:pt x="129" y="43"/>
                      <a:pt x="139" y="42"/>
                      <a:pt x="145" y="40"/>
                    </a:cubicBezTo>
                    <a:cubicBezTo>
                      <a:pt x="160" y="35"/>
                      <a:pt x="175" y="31"/>
                      <a:pt x="190" y="27"/>
                    </a:cubicBezTo>
                    <a:cubicBezTo>
                      <a:pt x="214" y="22"/>
                      <a:pt x="242" y="18"/>
                      <a:pt x="266" y="23"/>
                    </a:cubicBezTo>
                    <a:cubicBezTo>
                      <a:pt x="275" y="25"/>
                      <a:pt x="283" y="28"/>
                      <a:pt x="291" y="33"/>
                    </a:cubicBezTo>
                    <a:cubicBezTo>
                      <a:pt x="298" y="37"/>
                      <a:pt x="310" y="50"/>
                      <a:pt x="305" y="60"/>
                    </a:cubicBezTo>
                    <a:cubicBezTo>
                      <a:pt x="304" y="61"/>
                      <a:pt x="304" y="64"/>
                      <a:pt x="303" y="65"/>
                    </a:cubicBezTo>
                    <a:cubicBezTo>
                      <a:pt x="300" y="73"/>
                      <a:pt x="295" y="80"/>
                      <a:pt x="289" y="86"/>
                    </a:cubicBezTo>
                    <a:cubicBezTo>
                      <a:pt x="278" y="97"/>
                      <a:pt x="266" y="106"/>
                      <a:pt x="252" y="113"/>
                    </a:cubicBezTo>
                    <a:cubicBezTo>
                      <a:pt x="202" y="141"/>
                      <a:pt x="140" y="152"/>
                      <a:pt x="83" y="149"/>
                    </a:cubicBezTo>
                    <a:cubicBezTo>
                      <a:pt x="56" y="148"/>
                      <a:pt x="12" y="143"/>
                      <a:pt x="14" y="108"/>
                    </a:cubicBezTo>
                    <a:cubicBezTo>
                      <a:pt x="15" y="96"/>
                      <a:pt x="20" y="85"/>
                      <a:pt x="27" y="75"/>
                    </a:cubicBezTo>
                    <a:cubicBezTo>
                      <a:pt x="24" y="80"/>
                      <a:pt x="22" y="85"/>
                      <a:pt x="20" y="89"/>
                    </a:cubicBezTo>
                    <a:cubicBezTo>
                      <a:pt x="16" y="101"/>
                      <a:pt x="11" y="113"/>
                      <a:pt x="18" y="125"/>
                    </a:cubicBezTo>
                    <a:cubicBezTo>
                      <a:pt x="24" y="135"/>
                      <a:pt x="36" y="140"/>
                      <a:pt x="47" y="143"/>
                    </a:cubicBezTo>
                    <a:cubicBezTo>
                      <a:pt x="71" y="149"/>
                      <a:pt x="97" y="149"/>
                      <a:pt x="122" y="147"/>
                    </a:cubicBezTo>
                    <a:cubicBezTo>
                      <a:pt x="132" y="147"/>
                      <a:pt x="143" y="146"/>
                      <a:pt x="153" y="144"/>
                    </a:cubicBezTo>
                    <a:cubicBezTo>
                      <a:pt x="155" y="144"/>
                      <a:pt x="163" y="141"/>
                      <a:pt x="169" y="139"/>
                    </a:cubicBezTo>
                    <a:cubicBezTo>
                      <a:pt x="166" y="140"/>
                      <a:pt x="163" y="141"/>
                      <a:pt x="163" y="141"/>
                    </a:cubicBezTo>
                    <a:cubicBezTo>
                      <a:pt x="162" y="139"/>
                      <a:pt x="193" y="135"/>
                      <a:pt x="194" y="134"/>
                    </a:cubicBezTo>
                    <a:cubicBezTo>
                      <a:pt x="194" y="133"/>
                      <a:pt x="191" y="135"/>
                      <a:pt x="191" y="135"/>
                    </a:cubicBezTo>
                    <a:cubicBezTo>
                      <a:pt x="191" y="135"/>
                      <a:pt x="199" y="132"/>
                      <a:pt x="202" y="130"/>
                    </a:cubicBezTo>
                    <a:cubicBezTo>
                      <a:pt x="201" y="131"/>
                      <a:pt x="200" y="132"/>
                      <a:pt x="199" y="133"/>
                    </a:cubicBezTo>
                    <a:cubicBezTo>
                      <a:pt x="199" y="133"/>
                      <a:pt x="213" y="129"/>
                      <a:pt x="213" y="129"/>
                    </a:cubicBezTo>
                    <a:cubicBezTo>
                      <a:pt x="212" y="129"/>
                      <a:pt x="211" y="129"/>
                      <a:pt x="210" y="129"/>
                    </a:cubicBezTo>
                    <a:cubicBezTo>
                      <a:pt x="210" y="127"/>
                      <a:pt x="216" y="126"/>
                      <a:pt x="219" y="126"/>
                    </a:cubicBezTo>
                    <a:cubicBezTo>
                      <a:pt x="219" y="126"/>
                      <a:pt x="218" y="126"/>
                      <a:pt x="217" y="125"/>
                    </a:cubicBezTo>
                    <a:cubicBezTo>
                      <a:pt x="218" y="126"/>
                      <a:pt x="225" y="122"/>
                      <a:pt x="226" y="123"/>
                    </a:cubicBezTo>
                    <a:cubicBezTo>
                      <a:pt x="225" y="124"/>
                      <a:pt x="225" y="124"/>
                      <a:pt x="224" y="125"/>
                    </a:cubicBezTo>
                    <a:cubicBezTo>
                      <a:pt x="224" y="125"/>
                      <a:pt x="235" y="120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4" y="115"/>
                      <a:pt x="246" y="114"/>
                      <a:pt x="248" y="113"/>
                    </a:cubicBezTo>
                    <a:cubicBezTo>
                      <a:pt x="247" y="113"/>
                      <a:pt x="247" y="114"/>
                      <a:pt x="247" y="114"/>
                    </a:cubicBezTo>
                    <a:cubicBezTo>
                      <a:pt x="249" y="113"/>
                      <a:pt x="258" y="107"/>
                      <a:pt x="266" y="102"/>
                    </a:cubicBezTo>
                    <a:cubicBezTo>
                      <a:pt x="268" y="100"/>
                      <a:pt x="288" y="83"/>
                      <a:pt x="287" y="82"/>
                    </a:cubicBezTo>
                    <a:cubicBezTo>
                      <a:pt x="287" y="82"/>
                      <a:pt x="256" y="105"/>
                      <a:pt x="255" y="105"/>
                    </a:cubicBezTo>
                    <a:cubicBezTo>
                      <a:pt x="244" y="113"/>
                      <a:pt x="230" y="116"/>
                      <a:pt x="218" y="123"/>
                    </a:cubicBezTo>
                    <a:cubicBezTo>
                      <a:pt x="209" y="129"/>
                      <a:pt x="195" y="131"/>
                      <a:pt x="185" y="133"/>
                    </a:cubicBezTo>
                    <a:cubicBezTo>
                      <a:pt x="174" y="135"/>
                      <a:pt x="161" y="137"/>
                      <a:pt x="150" y="140"/>
                    </a:cubicBezTo>
                    <a:cubicBezTo>
                      <a:pt x="133" y="145"/>
                      <a:pt x="113" y="140"/>
                      <a:pt x="96" y="144"/>
                    </a:cubicBezTo>
                    <a:cubicBezTo>
                      <a:pt x="85" y="147"/>
                      <a:pt x="68" y="143"/>
                      <a:pt x="58" y="141"/>
                    </a:cubicBezTo>
                    <a:cubicBezTo>
                      <a:pt x="47" y="138"/>
                      <a:pt x="36" y="135"/>
                      <a:pt x="27" y="128"/>
                    </a:cubicBezTo>
                    <a:cubicBezTo>
                      <a:pt x="11" y="115"/>
                      <a:pt x="23" y="90"/>
                      <a:pt x="33" y="76"/>
                    </a:cubicBezTo>
                    <a:cubicBezTo>
                      <a:pt x="42" y="64"/>
                      <a:pt x="55" y="54"/>
                      <a:pt x="68" y="46"/>
                    </a:cubicBezTo>
                    <a:cubicBezTo>
                      <a:pt x="68" y="46"/>
                      <a:pt x="67" y="46"/>
                      <a:pt x="67" y="46"/>
                    </a:cubicBezTo>
                    <a:cubicBezTo>
                      <a:pt x="68" y="45"/>
                      <a:pt x="68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2" y="43"/>
                      <a:pt x="75" y="42"/>
                      <a:pt x="77" y="40"/>
                    </a:cubicBezTo>
                    <a:cubicBezTo>
                      <a:pt x="86" y="35"/>
                      <a:pt x="94" y="30"/>
                      <a:pt x="103" y="26"/>
                    </a:cubicBezTo>
                    <a:cubicBezTo>
                      <a:pt x="105" y="25"/>
                      <a:pt x="120" y="16"/>
                      <a:pt x="121" y="16"/>
                    </a:cubicBezTo>
                    <a:cubicBezTo>
                      <a:pt x="114" y="16"/>
                      <a:pt x="106" y="19"/>
                      <a:pt x="99" y="22"/>
                    </a:cubicBezTo>
                    <a:cubicBezTo>
                      <a:pt x="109" y="17"/>
                      <a:pt x="117" y="13"/>
                      <a:pt x="116" y="11"/>
                    </a:cubicBezTo>
                    <a:cubicBezTo>
                      <a:pt x="115" y="9"/>
                      <a:pt x="126" y="8"/>
                      <a:pt x="124" y="6"/>
                    </a:cubicBezTo>
                    <a:cubicBezTo>
                      <a:pt x="124" y="5"/>
                      <a:pt x="122" y="3"/>
                      <a:pt x="121" y="3"/>
                    </a:cubicBezTo>
                    <a:cubicBezTo>
                      <a:pt x="122" y="2"/>
                      <a:pt x="123" y="0"/>
                      <a:pt x="123" y="0"/>
                    </a:cubicBezTo>
                    <a:cubicBezTo>
                      <a:pt x="122" y="1"/>
                      <a:pt x="118" y="2"/>
                      <a:pt x="114" y="3"/>
                    </a:cubicBezTo>
                    <a:cubicBezTo>
                      <a:pt x="115" y="3"/>
                      <a:pt x="116" y="2"/>
                      <a:pt x="116" y="2"/>
                    </a:cubicBezTo>
                    <a:cubicBezTo>
                      <a:pt x="117" y="1"/>
                      <a:pt x="116" y="1"/>
                      <a:pt x="115" y="1"/>
                    </a:cubicBezTo>
                    <a:cubicBezTo>
                      <a:pt x="107" y="2"/>
                      <a:pt x="98" y="8"/>
                      <a:pt x="91" y="11"/>
                    </a:cubicBezTo>
                    <a:cubicBezTo>
                      <a:pt x="83" y="15"/>
                      <a:pt x="69" y="20"/>
                      <a:pt x="63" y="27"/>
                    </a:cubicBezTo>
                    <a:cubicBezTo>
                      <a:pt x="64" y="27"/>
                      <a:pt x="65" y="26"/>
                      <a:pt x="66" y="26"/>
                    </a:cubicBezTo>
                    <a:cubicBezTo>
                      <a:pt x="66" y="26"/>
                      <a:pt x="61" y="29"/>
                      <a:pt x="60" y="30"/>
                    </a:cubicBezTo>
                    <a:cubicBezTo>
                      <a:pt x="60" y="29"/>
                      <a:pt x="61" y="29"/>
                      <a:pt x="61" y="29"/>
                    </a:cubicBezTo>
                    <a:cubicBezTo>
                      <a:pt x="59" y="31"/>
                      <a:pt x="47" y="37"/>
                      <a:pt x="46" y="38"/>
                    </a:cubicBezTo>
                    <a:cubicBezTo>
                      <a:pt x="39" y="44"/>
                      <a:pt x="32" y="50"/>
                      <a:pt x="26" y="57"/>
                    </a:cubicBezTo>
                    <a:cubicBezTo>
                      <a:pt x="17" y="68"/>
                      <a:pt x="8" y="80"/>
                      <a:pt x="4" y="95"/>
                    </a:cubicBezTo>
                    <a:cubicBezTo>
                      <a:pt x="0" y="109"/>
                      <a:pt x="0" y="125"/>
                      <a:pt x="11" y="137"/>
                    </a:cubicBezTo>
                    <a:cubicBezTo>
                      <a:pt x="13" y="139"/>
                      <a:pt x="29" y="151"/>
                      <a:pt x="33" y="152"/>
                    </a:cubicBezTo>
                    <a:cubicBezTo>
                      <a:pt x="42" y="161"/>
                      <a:pt x="123" y="162"/>
                      <a:pt x="134" y="160"/>
                    </a:cubicBezTo>
                    <a:cubicBezTo>
                      <a:pt x="137" y="161"/>
                      <a:pt x="144" y="155"/>
                      <a:pt x="146" y="157"/>
                    </a:cubicBezTo>
                    <a:cubicBezTo>
                      <a:pt x="145" y="158"/>
                      <a:pt x="144" y="158"/>
                      <a:pt x="143" y="158"/>
                    </a:cubicBezTo>
                    <a:cubicBezTo>
                      <a:pt x="144" y="160"/>
                      <a:pt x="149" y="158"/>
                      <a:pt x="152" y="157"/>
                    </a:cubicBezTo>
                    <a:cubicBezTo>
                      <a:pt x="158" y="158"/>
                      <a:pt x="169" y="155"/>
                      <a:pt x="173" y="154"/>
                    </a:cubicBezTo>
                    <a:cubicBezTo>
                      <a:pt x="181" y="151"/>
                      <a:pt x="190" y="149"/>
                      <a:pt x="198" y="147"/>
                    </a:cubicBezTo>
                    <a:cubicBezTo>
                      <a:pt x="201" y="147"/>
                      <a:pt x="219" y="140"/>
                      <a:pt x="228" y="137"/>
                    </a:cubicBezTo>
                    <a:cubicBezTo>
                      <a:pt x="229" y="137"/>
                      <a:pt x="229" y="137"/>
                      <a:pt x="230" y="136"/>
                    </a:cubicBezTo>
                    <a:cubicBezTo>
                      <a:pt x="230" y="136"/>
                      <a:pt x="230" y="136"/>
                      <a:pt x="230" y="136"/>
                    </a:cubicBezTo>
                    <a:cubicBezTo>
                      <a:pt x="232" y="135"/>
                      <a:pt x="233" y="135"/>
                      <a:pt x="233" y="135"/>
                    </a:cubicBezTo>
                    <a:cubicBezTo>
                      <a:pt x="234" y="137"/>
                      <a:pt x="245" y="128"/>
                      <a:pt x="246" y="128"/>
                    </a:cubicBezTo>
                    <a:cubicBezTo>
                      <a:pt x="238" y="129"/>
                      <a:pt x="229" y="135"/>
                      <a:pt x="221" y="138"/>
                    </a:cubicBezTo>
                    <a:cubicBezTo>
                      <a:pt x="211" y="141"/>
                      <a:pt x="201" y="145"/>
                      <a:pt x="191" y="147"/>
                    </a:cubicBezTo>
                    <a:cubicBezTo>
                      <a:pt x="184" y="149"/>
                      <a:pt x="180" y="150"/>
                      <a:pt x="173" y="152"/>
                    </a:cubicBezTo>
                    <a:cubicBezTo>
                      <a:pt x="172" y="152"/>
                      <a:pt x="170" y="152"/>
                      <a:pt x="168" y="152"/>
                    </a:cubicBezTo>
                    <a:cubicBezTo>
                      <a:pt x="169" y="152"/>
                      <a:pt x="169" y="152"/>
                      <a:pt x="170" y="152"/>
                    </a:cubicBezTo>
                    <a:cubicBezTo>
                      <a:pt x="169" y="152"/>
                      <a:pt x="169" y="152"/>
                      <a:pt x="168" y="152"/>
                    </a:cubicBezTo>
                    <a:cubicBezTo>
                      <a:pt x="163" y="153"/>
                      <a:pt x="158" y="153"/>
                      <a:pt x="155" y="154"/>
                    </a:cubicBezTo>
                    <a:cubicBezTo>
                      <a:pt x="150" y="155"/>
                      <a:pt x="143" y="155"/>
                      <a:pt x="139" y="155"/>
                    </a:cubicBezTo>
                    <a:cubicBezTo>
                      <a:pt x="148" y="154"/>
                      <a:pt x="158" y="153"/>
                      <a:pt x="167" y="151"/>
                    </a:cubicBezTo>
                    <a:cubicBezTo>
                      <a:pt x="202" y="143"/>
                      <a:pt x="239" y="132"/>
                      <a:pt x="269" y="111"/>
                    </a:cubicBezTo>
                    <a:cubicBezTo>
                      <a:pt x="280" y="103"/>
                      <a:pt x="293" y="94"/>
                      <a:pt x="301" y="83"/>
                    </a:cubicBezTo>
                    <a:cubicBezTo>
                      <a:pt x="305" y="76"/>
                      <a:pt x="307" y="71"/>
                      <a:pt x="309" y="64"/>
                    </a:cubicBezTo>
                    <a:cubicBezTo>
                      <a:pt x="310" y="60"/>
                      <a:pt x="311" y="56"/>
                      <a:pt x="312" y="55"/>
                    </a:cubicBezTo>
                    <a:cubicBezTo>
                      <a:pt x="313" y="54"/>
                      <a:pt x="310" y="45"/>
                      <a:pt x="309" y="44"/>
                    </a:cubicBezTo>
                    <a:cubicBezTo>
                      <a:pt x="305" y="33"/>
                      <a:pt x="294" y="26"/>
                      <a:pt x="284" y="22"/>
                    </a:cubicBezTo>
                    <a:close/>
                    <a:moveTo>
                      <a:pt x="121" y="45"/>
                    </a:moveTo>
                    <a:cubicBezTo>
                      <a:pt x="122" y="45"/>
                      <a:pt x="122" y="45"/>
                      <a:pt x="123" y="44"/>
                    </a:cubicBezTo>
                    <a:cubicBezTo>
                      <a:pt x="122" y="45"/>
                      <a:pt x="122" y="45"/>
                      <a:pt x="121" y="45"/>
                    </a:cubicBezTo>
                    <a:close/>
                    <a:moveTo>
                      <a:pt x="154" y="33"/>
                    </a:moveTo>
                    <a:cubicBezTo>
                      <a:pt x="154" y="34"/>
                      <a:pt x="153" y="34"/>
                      <a:pt x="152" y="34"/>
                    </a:cubicBezTo>
                    <a:cubicBezTo>
                      <a:pt x="153" y="34"/>
                      <a:pt x="154" y="33"/>
                      <a:pt x="154" y="33"/>
                    </a:cubicBezTo>
                    <a:close/>
                    <a:moveTo>
                      <a:pt x="142" y="34"/>
                    </a:moveTo>
                    <a:cubicBezTo>
                      <a:pt x="143" y="34"/>
                      <a:pt x="144" y="34"/>
                      <a:pt x="145" y="34"/>
                    </a:cubicBezTo>
                    <a:cubicBezTo>
                      <a:pt x="145" y="35"/>
                      <a:pt x="142" y="35"/>
                      <a:pt x="142" y="34"/>
                    </a:cubicBezTo>
                    <a:close/>
                    <a:moveTo>
                      <a:pt x="144" y="37"/>
                    </a:moveTo>
                    <a:cubicBezTo>
                      <a:pt x="144" y="36"/>
                      <a:pt x="145" y="36"/>
                      <a:pt x="146" y="36"/>
                    </a:cubicBezTo>
                    <a:cubicBezTo>
                      <a:pt x="145" y="37"/>
                      <a:pt x="145" y="37"/>
                      <a:pt x="144" y="37"/>
                    </a:cubicBezTo>
                    <a:close/>
                    <a:moveTo>
                      <a:pt x="152" y="37"/>
                    </a:moveTo>
                    <a:cubicBezTo>
                      <a:pt x="153" y="36"/>
                      <a:pt x="155" y="35"/>
                      <a:pt x="156" y="35"/>
                    </a:cubicBezTo>
                    <a:cubicBezTo>
                      <a:pt x="156" y="35"/>
                      <a:pt x="152" y="37"/>
                      <a:pt x="152" y="37"/>
                    </a:cubicBezTo>
                    <a:close/>
                    <a:moveTo>
                      <a:pt x="166" y="29"/>
                    </a:moveTo>
                    <a:cubicBezTo>
                      <a:pt x="166" y="28"/>
                      <a:pt x="167" y="31"/>
                      <a:pt x="166" y="29"/>
                    </a:cubicBezTo>
                    <a:close/>
                    <a:moveTo>
                      <a:pt x="168" y="28"/>
                    </a:moveTo>
                    <a:cubicBezTo>
                      <a:pt x="167" y="27"/>
                      <a:pt x="168" y="28"/>
                      <a:pt x="168" y="28"/>
                    </a:cubicBezTo>
                    <a:close/>
                    <a:moveTo>
                      <a:pt x="169" y="32"/>
                    </a:moveTo>
                    <a:cubicBezTo>
                      <a:pt x="169" y="31"/>
                      <a:pt x="172" y="31"/>
                      <a:pt x="172" y="31"/>
                    </a:cubicBezTo>
                    <a:cubicBezTo>
                      <a:pt x="171" y="32"/>
                      <a:pt x="170" y="32"/>
                      <a:pt x="169" y="32"/>
                    </a:cubicBezTo>
                    <a:close/>
                    <a:moveTo>
                      <a:pt x="179" y="26"/>
                    </a:moveTo>
                    <a:cubicBezTo>
                      <a:pt x="179" y="26"/>
                      <a:pt x="183" y="24"/>
                      <a:pt x="184" y="25"/>
                    </a:cubicBezTo>
                    <a:cubicBezTo>
                      <a:pt x="184" y="27"/>
                      <a:pt x="179" y="26"/>
                      <a:pt x="179" y="26"/>
                    </a:cubicBezTo>
                    <a:close/>
                    <a:moveTo>
                      <a:pt x="191" y="24"/>
                    </a:moveTo>
                    <a:cubicBezTo>
                      <a:pt x="190" y="24"/>
                      <a:pt x="195" y="23"/>
                      <a:pt x="196" y="23"/>
                    </a:cubicBezTo>
                    <a:cubicBezTo>
                      <a:pt x="195" y="23"/>
                      <a:pt x="191" y="25"/>
                      <a:pt x="191" y="24"/>
                    </a:cubicBezTo>
                    <a:close/>
                    <a:moveTo>
                      <a:pt x="201" y="22"/>
                    </a:moveTo>
                    <a:cubicBezTo>
                      <a:pt x="200" y="22"/>
                      <a:pt x="199" y="23"/>
                      <a:pt x="198" y="22"/>
                    </a:cubicBezTo>
                    <a:cubicBezTo>
                      <a:pt x="197" y="22"/>
                      <a:pt x="202" y="22"/>
                      <a:pt x="201" y="22"/>
                    </a:cubicBezTo>
                    <a:close/>
                    <a:moveTo>
                      <a:pt x="203" y="22"/>
                    </a:moveTo>
                    <a:cubicBezTo>
                      <a:pt x="204" y="21"/>
                      <a:pt x="212" y="20"/>
                      <a:pt x="212" y="20"/>
                    </a:cubicBezTo>
                    <a:cubicBezTo>
                      <a:pt x="213" y="22"/>
                      <a:pt x="204" y="21"/>
                      <a:pt x="203" y="22"/>
                    </a:cubicBezTo>
                    <a:close/>
                    <a:moveTo>
                      <a:pt x="223" y="16"/>
                    </a:moveTo>
                    <a:cubicBezTo>
                      <a:pt x="223" y="15"/>
                      <a:pt x="223" y="17"/>
                      <a:pt x="223" y="16"/>
                    </a:cubicBezTo>
                    <a:close/>
                    <a:moveTo>
                      <a:pt x="215" y="22"/>
                    </a:moveTo>
                    <a:cubicBezTo>
                      <a:pt x="211" y="21"/>
                      <a:pt x="218" y="21"/>
                      <a:pt x="218" y="21"/>
                    </a:cubicBezTo>
                    <a:cubicBezTo>
                      <a:pt x="217" y="22"/>
                      <a:pt x="216" y="22"/>
                      <a:pt x="215" y="22"/>
                    </a:cubicBezTo>
                    <a:close/>
                    <a:moveTo>
                      <a:pt x="233" y="19"/>
                    </a:moveTo>
                    <a:cubicBezTo>
                      <a:pt x="233" y="19"/>
                      <a:pt x="233" y="20"/>
                      <a:pt x="234" y="20"/>
                    </a:cubicBezTo>
                    <a:cubicBezTo>
                      <a:pt x="234" y="20"/>
                      <a:pt x="215" y="20"/>
                      <a:pt x="215" y="20"/>
                    </a:cubicBezTo>
                    <a:cubicBezTo>
                      <a:pt x="217" y="20"/>
                      <a:pt x="242" y="17"/>
                      <a:pt x="242" y="18"/>
                    </a:cubicBezTo>
                    <a:cubicBezTo>
                      <a:pt x="242" y="16"/>
                      <a:pt x="247" y="18"/>
                      <a:pt x="248" y="18"/>
                    </a:cubicBezTo>
                    <a:cubicBezTo>
                      <a:pt x="247" y="17"/>
                      <a:pt x="235" y="18"/>
                      <a:pt x="233" y="19"/>
                    </a:cubicBezTo>
                    <a:close/>
                    <a:moveTo>
                      <a:pt x="298" y="30"/>
                    </a:moveTo>
                    <a:cubicBezTo>
                      <a:pt x="298" y="31"/>
                      <a:pt x="297" y="31"/>
                      <a:pt x="297" y="29"/>
                    </a:cubicBezTo>
                    <a:cubicBezTo>
                      <a:pt x="295" y="27"/>
                      <a:pt x="298" y="31"/>
                      <a:pt x="298" y="30"/>
                    </a:cubicBezTo>
                    <a:close/>
                    <a:moveTo>
                      <a:pt x="274" y="24"/>
                    </a:moveTo>
                    <a:cubicBezTo>
                      <a:pt x="273" y="25"/>
                      <a:pt x="264" y="22"/>
                      <a:pt x="264" y="22"/>
                    </a:cubicBezTo>
                    <a:cubicBezTo>
                      <a:pt x="264" y="21"/>
                      <a:pt x="275" y="24"/>
                      <a:pt x="274" y="24"/>
                    </a:cubicBezTo>
                    <a:close/>
                    <a:moveTo>
                      <a:pt x="277" y="20"/>
                    </a:moveTo>
                    <a:cubicBezTo>
                      <a:pt x="276" y="20"/>
                      <a:pt x="275" y="20"/>
                      <a:pt x="275" y="20"/>
                    </a:cubicBezTo>
                    <a:cubicBezTo>
                      <a:pt x="275" y="19"/>
                      <a:pt x="277" y="20"/>
                      <a:pt x="277" y="20"/>
                    </a:cubicBezTo>
                    <a:close/>
                    <a:moveTo>
                      <a:pt x="283" y="25"/>
                    </a:moveTo>
                    <a:cubicBezTo>
                      <a:pt x="284" y="25"/>
                      <a:pt x="285" y="26"/>
                      <a:pt x="286" y="26"/>
                    </a:cubicBezTo>
                    <a:cubicBezTo>
                      <a:pt x="286" y="26"/>
                      <a:pt x="290" y="29"/>
                      <a:pt x="291" y="29"/>
                    </a:cubicBezTo>
                    <a:cubicBezTo>
                      <a:pt x="289" y="29"/>
                      <a:pt x="284" y="27"/>
                      <a:pt x="283" y="25"/>
                    </a:cubicBezTo>
                    <a:close/>
                    <a:moveTo>
                      <a:pt x="296" y="35"/>
                    </a:moveTo>
                    <a:cubicBezTo>
                      <a:pt x="297" y="35"/>
                      <a:pt x="297" y="36"/>
                      <a:pt x="297" y="37"/>
                    </a:cubicBezTo>
                    <a:cubicBezTo>
                      <a:pt x="297" y="36"/>
                      <a:pt x="295" y="36"/>
                      <a:pt x="296" y="35"/>
                    </a:cubicBezTo>
                    <a:close/>
                    <a:moveTo>
                      <a:pt x="295" y="33"/>
                    </a:moveTo>
                    <a:cubicBezTo>
                      <a:pt x="294" y="32"/>
                      <a:pt x="298" y="35"/>
                      <a:pt x="299" y="36"/>
                    </a:cubicBezTo>
                    <a:cubicBezTo>
                      <a:pt x="298" y="34"/>
                      <a:pt x="296" y="34"/>
                      <a:pt x="295" y="33"/>
                    </a:cubicBezTo>
                    <a:close/>
                    <a:moveTo>
                      <a:pt x="235" y="119"/>
                    </a:moveTo>
                    <a:cubicBezTo>
                      <a:pt x="235" y="119"/>
                      <a:pt x="234" y="120"/>
                      <a:pt x="233" y="120"/>
                    </a:cubicBezTo>
                    <a:cubicBezTo>
                      <a:pt x="233" y="121"/>
                      <a:pt x="232" y="121"/>
                      <a:pt x="231" y="121"/>
                    </a:cubicBezTo>
                    <a:cubicBezTo>
                      <a:pt x="229" y="121"/>
                      <a:pt x="237" y="118"/>
                      <a:pt x="235" y="119"/>
                    </a:cubicBezTo>
                    <a:close/>
                    <a:moveTo>
                      <a:pt x="228" y="120"/>
                    </a:moveTo>
                    <a:cubicBezTo>
                      <a:pt x="228" y="121"/>
                      <a:pt x="227" y="121"/>
                      <a:pt x="226" y="121"/>
                    </a:cubicBezTo>
                    <a:cubicBezTo>
                      <a:pt x="227" y="121"/>
                      <a:pt x="227" y="120"/>
                      <a:pt x="228" y="120"/>
                    </a:cubicBezTo>
                    <a:close/>
                    <a:moveTo>
                      <a:pt x="229" y="121"/>
                    </a:moveTo>
                    <a:cubicBezTo>
                      <a:pt x="230" y="123"/>
                      <a:pt x="226" y="122"/>
                      <a:pt x="226" y="122"/>
                    </a:cubicBezTo>
                    <a:cubicBezTo>
                      <a:pt x="227" y="122"/>
                      <a:pt x="228" y="121"/>
                      <a:pt x="229" y="121"/>
                    </a:cubicBezTo>
                    <a:close/>
                    <a:moveTo>
                      <a:pt x="209" y="129"/>
                    </a:moveTo>
                    <a:cubicBezTo>
                      <a:pt x="210" y="129"/>
                      <a:pt x="205" y="130"/>
                      <a:pt x="205" y="130"/>
                    </a:cubicBezTo>
                    <a:cubicBezTo>
                      <a:pt x="207" y="127"/>
                      <a:pt x="210" y="129"/>
                      <a:pt x="209" y="129"/>
                    </a:cubicBezTo>
                    <a:close/>
                    <a:moveTo>
                      <a:pt x="159" y="142"/>
                    </a:moveTo>
                    <a:cubicBezTo>
                      <a:pt x="158" y="142"/>
                      <a:pt x="150" y="144"/>
                      <a:pt x="150" y="143"/>
                    </a:cubicBezTo>
                    <a:cubicBezTo>
                      <a:pt x="150" y="142"/>
                      <a:pt x="164" y="141"/>
                      <a:pt x="159" y="142"/>
                    </a:cubicBezTo>
                    <a:close/>
                    <a:moveTo>
                      <a:pt x="138" y="145"/>
                    </a:moveTo>
                    <a:cubicBezTo>
                      <a:pt x="135" y="145"/>
                      <a:pt x="133" y="145"/>
                      <a:pt x="130" y="146"/>
                    </a:cubicBezTo>
                    <a:cubicBezTo>
                      <a:pt x="133" y="145"/>
                      <a:pt x="136" y="145"/>
                      <a:pt x="138" y="145"/>
                    </a:cubicBezTo>
                    <a:close/>
                    <a:moveTo>
                      <a:pt x="117" y="146"/>
                    </a:moveTo>
                    <a:cubicBezTo>
                      <a:pt x="116" y="146"/>
                      <a:pt x="115" y="146"/>
                      <a:pt x="115" y="146"/>
                    </a:cubicBezTo>
                    <a:cubicBezTo>
                      <a:pt x="115" y="146"/>
                      <a:pt x="116" y="146"/>
                      <a:pt x="117" y="146"/>
                    </a:cubicBezTo>
                    <a:close/>
                    <a:moveTo>
                      <a:pt x="100" y="146"/>
                    </a:moveTo>
                    <a:cubicBezTo>
                      <a:pt x="101" y="146"/>
                      <a:pt x="102" y="146"/>
                      <a:pt x="103" y="146"/>
                    </a:cubicBezTo>
                    <a:cubicBezTo>
                      <a:pt x="103" y="147"/>
                      <a:pt x="100" y="146"/>
                      <a:pt x="100" y="146"/>
                    </a:cubicBezTo>
                    <a:close/>
                    <a:moveTo>
                      <a:pt x="93" y="147"/>
                    </a:moveTo>
                    <a:cubicBezTo>
                      <a:pt x="93" y="147"/>
                      <a:pt x="92" y="147"/>
                      <a:pt x="91" y="147"/>
                    </a:cubicBezTo>
                    <a:cubicBezTo>
                      <a:pt x="92" y="146"/>
                      <a:pt x="93" y="146"/>
                      <a:pt x="93" y="147"/>
                    </a:cubicBezTo>
                    <a:close/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9" y="145"/>
                      <a:pt x="70" y="145"/>
                      <a:pt x="71" y="146"/>
                    </a:cubicBezTo>
                    <a:close/>
                    <a:moveTo>
                      <a:pt x="113" y="19"/>
                    </a:moveTo>
                    <a:cubicBezTo>
                      <a:pt x="113" y="19"/>
                      <a:pt x="108" y="21"/>
                      <a:pt x="108" y="21"/>
                    </a:cubicBezTo>
                    <a:cubicBezTo>
                      <a:pt x="107" y="19"/>
                      <a:pt x="113" y="19"/>
                      <a:pt x="113" y="19"/>
                    </a:cubicBezTo>
                    <a:close/>
                    <a:moveTo>
                      <a:pt x="90" y="29"/>
                    </a:moveTo>
                    <a:cubicBezTo>
                      <a:pt x="91" y="28"/>
                      <a:pt x="95" y="28"/>
                      <a:pt x="95" y="27"/>
                    </a:cubicBezTo>
                    <a:cubicBezTo>
                      <a:pt x="95" y="27"/>
                      <a:pt x="89" y="30"/>
                      <a:pt x="90" y="29"/>
                    </a:cubicBezTo>
                    <a:close/>
                    <a:moveTo>
                      <a:pt x="106" y="6"/>
                    </a:moveTo>
                    <a:cubicBezTo>
                      <a:pt x="99" y="8"/>
                      <a:pt x="92" y="12"/>
                      <a:pt x="92" y="13"/>
                    </a:cubicBezTo>
                    <a:cubicBezTo>
                      <a:pt x="93" y="10"/>
                      <a:pt x="100" y="8"/>
                      <a:pt x="106" y="6"/>
                    </a:cubicBezTo>
                    <a:close/>
                    <a:moveTo>
                      <a:pt x="89" y="15"/>
                    </a:moveTo>
                    <a:cubicBezTo>
                      <a:pt x="88" y="16"/>
                      <a:pt x="86" y="17"/>
                      <a:pt x="85" y="17"/>
                    </a:cubicBezTo>
                    <a:cubicBezTo>
                      <a:pt x="85" y="15"/>
                      <a:pt x="89" y="15"/>
                      <a:pt x="89" y="15"/>
                    </a:cubicBezTo>
                    <a:close/>
                    <a:moveTo>
                      <a:pt x="83" y="18"/>
                    </a:moveTo>
                    <a:cubicBezTo>
                      <a:pt x="83" y="18"/>
                      <a:pt x="79" y="21"/>
                      <a:pt x="79" y="20"/>
                    </a:cubicBezTo>
                    <a:cubicBezTo>
                      <a:pt x="78" y="20"/>
                      <a:pt x="83" y="18"/>
                      <a:pt x="83" y="18"/>
                    </a:cubicBezTo>
                    <a:close/>
                    <a:moveTo>
                      <a:pt x="92" y="25"/>
                    </a:moveTo>
                    <a:cubicBezTo>
                      <a:pt x="90" y="26"/>
                      <a:pt x="89" y="27"/>
                      <a:pt x="88" y="28"/>
                    </a:cubicBezTo>
                    <a:cubicBezTo>
                      <a:pt x="85" y="29"/>
                      <a:pt x="81" y="31"/>
                      <a:pt x="77" y="33"/>
                    </a:cubicBezTo>
                    <a:cubicBezTo>
                      <a:pt x="82" y="31"/>
                      <a:pt x="87" y="28"/>
                      <a:pt x="92" y="25"/>
                    </a:cubicBezTo>
                    <a:close/>
                    <a:moveTo>
                      <a:pt x="69" y="26"/>
                    </a:moveTo>
                    <a:cubicBezTo>
                      <a:pt x="70" y="25"/>
                      <a:pt x="72" y="23"/>
                      <a:pt x="74" y="22"/>
                    </a:cubicBezTo>
                    <a:cubicBezTo>
                      <a:pt x="71" y="24"/>
                      <a:pt x="67" y="28"/>
                      <a:pt x="64" y="29"/>
                    </a:cubicBezTo>
                    <a:cubicBezTo>
                      <a:pt x="65" y="29"/>
                      <a:pt x="69" y="26"/>
                      <a:pt x="69" y="26"/>
                    </a:cubicBezTo>
                    <a:close/>
                    <a:moveTo>
                      <a:pt x="58" y="36"/>
                    </a:moveTo>
                    <a:cubicBezTo>
                      <a:pt x="57" y="37"/>
                      <a:pt x="55" y="37"/>
                      <a:pt x="54" y="38"/>
                    </a:cubicBezTo>
                    <a:cubicBezTo>
                      <a:pt x="55" y="37"/>
                      <a:pt x="57" y="36"/>
                      <a:pt x="58" y="36"/>
                    </a:cubicBezTo>
                    <a:close/>
                    <a:moveTo>
                      <a:pt x="29" y="60"/>
                    </a:moveTo>
                    <a:cubicBezTo>
                      <a:pt x="30" y="58"/>
                      <a:pt x="31" y="57"/>
                      <a:pt x="32" y="57"/>
                    </a:cubicBezTo>
                    <a:cubicBezTo>
                      <a:pt x="32" y="57"/>
                      <a:pt x="28" y="61"/>
                      <a:pt x="29" y="60"/>
                    </a:cubicBezTo>
                    <a:close/>
                    <a:moveTo>
                      <a:pt x="23" y="67"/>
                    </a:moveTo>
                    <a:cubicBezTo>
                      <a:pt x="21" y="70"/>
                      <a:pt x="16" y="78"/>
                      <a:pt x="16" y="78"/>
                    </a:cubicBezTo>
                    <a:cubicBezTo>
                      <a:pt x="17" y="74"/>
                      <a:pt x="21" y="71"/>
                      <a:pt x="23" y="67"/>
                    </a:cubicBezTo>
                    <a:close/>
                    <a:moveTo>
                      <a:pt x="12" y="82"/>
                    </a:moveTo>
                    <a:cubicBezTo>
                      <a:pt x="12" y="80"/>
                      <a:pt x="13" y="79"/>
                      <a:pt x="14" y="78"/>
                    </a:cubicBezTo>
                    <a:cubicBezTo>
                      <a:pt x="14" y="79"/>
                      <a:pt x="11" y="84"/>
                      <a:pt x="12" y="82"/>
                    </a:cubicBezTo>
                    <a:close/>
                    <a:moveTo>
                      <a:pt x="28" y="149"/>
                    </a:moveTo>
                    <a:cubicBezTo>
                      <a:pt x="25" y="148"/>
                      <a:pt x="9" y="131"/>
                      <a:pt x="7" y="126"/>
                    </a:cubicBezTo>
                    <a:cubicBezTo>
                      <a:pt x="7" y="127"/>
                      <a:pt x="7" y="127"/>
                      <a:pt x="7" y="128"/>
                    </a:cubicBezTo>
                    <a:cubicBezTo>
                      <a:pt x="4" y="126"/>
                      <a:pt x="5" y="112"/>
                      <a:pt x="5" y="109"/>
                    </a:cubicBezTo>
                    <a:cubicBezTo>
                      <a:pt x="6" y="99"/>
                      <a:pt x="11" y="91"/>
                      <a:pt x="14" y="82"/>
                    </a:cubicBezTo>
                    <a:cubicBezTo>
                      <a:pt x="14" y="87"/>
                      <a:pt x="9" y="95"/>
                      <a:pt x="8" y="99"/>
                    </a:cubicBezTo>
                    <a:cubicBezTo>
                      <a:pt x="5" y="108"/>
                      <a:pt x="5" y="118"/>
                      <a:pt x="9" y="126"/>
                    </a:cubicBezTo>
                    <a:cubicBezTo>
                      <a:pt x="14" y="136"/>
                      <a:pt x="22" y="142"/>
                      <a:pt x="32" y="147"/>
                    </a:cubicBezTo>
                    <a:cubicBezTo>
                      <a:pt x="27" y="145"/>
                      <a:pt x="23" y="143"/>
                      <a:pt x="23" y="143"/>
                    </a:cubicBezTo>
                    <a:cubicBezTo>
                      <a:pt x="25" y="144"/>
                      <a:pt x="32" y="148"/>
                      <a:pt x="33" y="149"/>
                    </a:cubicBezTo>
                    <a:cubicBezTo>
                      <a:pt x="33" y="148"/>
                      <a:pt x="27" y="149"/>
                      <a:pt x="28" y="149"/>
                    </a:cubicBezTo>
                    <a:close/>
                    <a:moveTo>
                      <a:pt x="37" y="150"/>
                    </a:moveTo>
                    <a:cubicBezTo>
                      <a:pt x="37" y="150"/>
                      <a:pt x="42" y="152"/>
                      <a:pt x="41" y="153"/>
                    </a:cubicBezTo>
                    <a:cubicBezTo>
                      <a:pt x="41" y="153"/>
                      <a:pt x="37" y="151"/>
                      <a:pt x="37" y="150"/>
                    </a:cubicBezTo>
                    <a:close/>
                    <a:moveTo>
                      <a:pt x="49" y="156"/>
                    </a:moveTo>
                    <a:cubicBezTo>
                      <a:pt x="48" y="156"/>
                      <a:pt x="47" y="155"/>
                      <a:pt x="46" y="155"/>
                    </a:cubicBezTo>
                    <a:cubicBezTo>
                      <a:pt x="44" y="154"/>
                      <a:pt x="52" y="154"/>
                      <a:pt x="49" y="156"/>
                    </a:cubicBezTo>
                    <a:close/>
                    <a:moveTo>
                      <a:pt x="54" y="155"/>
                    </a:moveTo>
                    <a:cubicBezTo>
                      <a:pt x="55" y="155"/>
                      <a:pt x="56" y="155"/>
                      <a:pt x="57" y="156"/>
                    </a:cubicBezTo>
                    <a:cubicBezTo>
                      <a:pt x="56" y="156"/>
                      <a:pt x="55" y="156"/>
                      <a:pt x="54" y="155"/>
                    </a:cubicBezTo>
                    <a:close/>
                    <a:moveTo>
                      <a:pt x="78" y="158"/>
                    </a:moveTo>
                    <a:cubicBezTo>
                      <a:pt x="79" y="158"/>
                      <a:pt x="80" y="158"/>
                      <a:pt x="82" y="158"/>
                    </a:cubicBezTo>
                    <a:cubicBezTo>
                      <a:pt x="80" y="159"/>
                      <a:pt x="79" y="158"/>
                      <a:pt x="78" y="158"/>
                    </a:cubicBezTo>
                    <a:close/>
                    <a:moveTo>
                      <a:pt x="70" y="158"/>
                    </a:moveTo>
                    <a:cubicBezTo>
                      <a:pt x="67" y="159"/>
                      <a:pt x="54" y="155"/>
                      <a:pt x="42" y="150"/>
                    </a:cubicBezTo>
                    <a:cubicBezTo>
                      <a:pt x="45" y="151"/>
                      <a:pt x="48" y="152"/>
                      <a:pt x="51" y="153"/>
                    </a:cubicBezTo>
                    <a:cubicBezTo>
                      <a:pt x="61" y="155"/>
                      <a:pt x="72" y="157"/>
                      <a:pt x="84" y="157"/>
                    </a:cubicBezTo>
                    <a:cubicBezTo>
                      <a:pt x="79" y="157"/>
                      <a:pt x="73" y="158"/>
                      <a:pt x="70" y="158"/>
                    </a:cubicBezTo>
                    <a:close/>
                    <a:moveTo>
                      <a:pt x="103" y="160"/>
                    </a:moveTo>
                    <a:cubicBezTo>
                      <a:pt x="104" y="160"/>
                      <a:pt x="105" y="160"/>
                      <a:pt x="105" y="160"/>
                    </a:cubicBezTo>
                    <a:cubicBezTo>
                      <a:pt x="107" y="161"/>
                      <a:pt x="103" y="160"/>
                      <a:pt x="103" y="160"/>
                    </a:cubicBezTo>
                    <a:close/>
                    <a:moveTo>
                      <a:pt x="113" y="160"/>
                    </a:moveTo>
                    <a:cubicBezTo>
                      <a:pt x="114" y="160"/>
                      <a:pt x="115" y="160"/>
                      <a:pt x="116" y="160"/>
                    </a:cubicBezTo>
                    <a:cubicBezTo>
                      <a:pt x="116" y="161"/>
                      <a:pt x="113" y="160"/>
                      <a:pt x="113" y="160"/>
                    </a:cubicBezTo>
                    <a:close/>
                    <a:moveTo>
                      <a:pt x="116" y="158"/>
                    </a:moveTo>
                    <a:cubicBezTo>
                      <a:pt x="116" y="158"/>
                      <a:pt x="127" y="158"/>
                      <a:pt x="127" y="157"/>
                    </a:cubicBezTo>
                    <a:cubicBezTo>
                      <a:pt x="127" y="157"/>
                      <a:pt x="114" y="158"/>
                      <a:pt x="113" y="158"/>
                    </a:cubicBezTo>
                    <a:cubicBezTo>
                      <a:pt x="113" y="158"/>
                      <a:pt x="114" y="159"/>
                      <a:pt x="114" y="159"/>
                    </a:cubicBezTo>
                    <a:cubicBezTo>
                      <a:pt x="112" y="159"/>
                      <a:pt x="85" y="160"/>
                      <a:pt x="85" y="158"/>
                    </a:cubicBezTo>
                    <a:cubicBezTo>
                      <a:pt x="85" y="159"/>
                      <a:pt x="89" y="158"/>
                      <a:pt x="89" y="158"/>
                    </a:cubicBezTo>
                    <a:cubicBezTo>
                      <a:pt x="89" y="158"/>
                      <a:pt x="88" y="158"/>
                      <a:pt x="87" y="158"/>
                    </a:cubicBezTo>
                    <a:cubicBezTo>
                      <a:pt x="89" y="158"/>
                      <a:pt x="91" y="158"/>
                      <a:pt x="92" y="158"/>
                    </a:cubicBezTo>
                    <a:cubicBezTo>
                      <a:pt x="92" y="158"/>
                      <a:pt x="92" y="158"/>
                      <a:pt x="91" y="158"/>
                    </a:cubicBezTo>
                    <a:cubicBezTo>
                      <a:pt x="91" y="158"/>
                      <a:pt x="92" y="158"/>
                      <a:pt x="92" y="158"/>
                    </a:cubicBezTo>
                    <a:cubicBezTo>
                      <a:pt x="105" y="158"/>
                      <a:pt x="119" y="158"/>
                      <a:pt x="132" y="156"/>
                    </a:cubicBezTo>
                    <a:cubicBezTo>
                      <a:pt x="131" y="156"/>
                      <a:pt x="131" y="156"/>
                      <a:pt x="131" y="157"/>
                    </a:cubicBezTo>
                    <a:cubicBezTo>
                      <a:pt x="131" y="157"/>
                      <a:pt x="133" y="157"/>
                      <a:pt x="134" y="157"/>
                    </a:cubicBezTo>
                    <a:cubicBezTo>
                      <a:pt x="129" y="158"/>
                      <a:pt x="116" y="160"/>
                      <a:pt x="116" y="158"/>
                    </a:cubicBezTo>
                    <a:close/>
                    <a:moveTo>
                      <a:pt x="222" y="138"/>
                    </a:moveTo>
                    <a:cubicBezTo>
                      <a:pt x="222" y="138"/>
                      <a:pt x="221" y="138"/>
                      <a:pt x="222" y="138"/>
                    </a:cubicBezTo>
                    <a:close/>
                    <a:moveTo>
                      <a:pt x="219" y="140"/>
                    </a:moveTo>
                    <a:cubicBezTo>
                      <a:pt x="219" y="141"/>
                      <a:pt x="219" y="138"/>
                      <a:pt x="219" y="140"/>
                    </a:cubicBezTo>
                    <a:close/>
                    <a:moveTo>
                      <a:pt x="214" y="141"/>
                    </a:moveTo>
                    <a:cubicBezTo>
                      <a:pt x="217" y="141"/>
                      <a:pt x="211" y="142"/>
                      <a:pt x="211" y="142"/>
                    </a:cubicBezTo>
                    <a:cubicBezTo>
                      <a:pt x="212" y="141"/>
                      <a:pt x="213" y="141"/>
                      <a:pt x="214" y="141"/>
                    </a:cubicBezTo>
                    <a:close/>
                    <a:moveTo>
                      <a:pt x="189" y="149"/>
                    </a:moveTo>
                    <a:cubicBezTo>
                      <a:pt x="189" y="149"/>
                      <a:pt x="188" y="150"/>
                      <a:pt x="187" y="150"/>
                    </a:cubicBezTo>
                    <a:cubicBezTo>
                      <a:pt x="188" y="149"/>
                      <a:pt x="188" y="149"/>
                      <a:pt x="189" y="149"/>
                    </a:cubicBezTo>
                    <a:close/>
                    <a:moveTo>
                      <a:pt x="164" y="153"/>
                    </a:moveTo>
                    <a:cubicBezTo>
                      <a:pt x="161" y="154"/>
                      <a:pt x="158" y="154"/>
                      <a:pt x="155" y="154"/>
                    </a:cubicBezTo>
                    <a:cubicBezTo>
                      <a:pt x="157" y="153"/>
                      <a:pt x="161" y="153"/>
                      <a:pt x="164" y="153"/>
                    </a:cubicBezTo>
                    <a:close/>
                    <a:moveTo>
                      <a:pt x="155" y="157"/>
                    </a:moveTo>
                    <a:cubicBezTo>
                      <a:pt x="154" y="157"/>
                      <a:pt x="154" y="157"/>
                      <a:pt x="153" y="157"/>
                    </a:cubicBezTo>
                    <a:cubicBezTo>
                      <a:pt x="154" y="157"/>
                      <a:pt x="155" y="157"/>
                      <a:pt x="155" y="157"/>
                    </a:cubicBezTo>
                    <a:close/>
                    <a:moveTo>
                      <a:pt x="150" y="156"/>
                    </a:moveTo>
                    <a:cubicBezTo>
                      <a:pt x="148" y="156"/>
                      <a:pt x="145" y="157"/>
                      <a:pt x="144" y="156"/>
                    </a:cubicBezTo>
                    <a:cubicBezTo>
                      <a:pt x="143" y="156"/>
                      <a:pt x="153" y="155"/>
                      <a:pt x="150" y="156"/>
                    </a:cubicBezTo>
                    <a:close/>
                    <a:moveTo>
                      <a:pt x="274" y="107"/>
                    </a:moveTo>
                    <a:cubicBezTo>
                      <a:pt x="274" y="108"/>
                      <a:pt x="273" y="108"/>
                      <a:pt x="272" y="108"/>
                    </a:cubicBezTo>
                    <a:cubicBezTo>
                      <a:pt x="272" y="108"/>
                      <a:pt x="275" y="105"/>
                      <a:pt x="274" y="107"/>
                    </a:cubicBezTo>
                    <a:close/>
                    <a:moveTo>
                      <a:pt x="290" y="91"/>
                    </a:moveTo>
                    <a:cubicBezTo>
                      <a:pt x="290" y="90"/>
                      <a:pt x="290" y="90"/>
                      <a:pt x="291" y="90"/>
                    </a:cubicBezTo>
                    <a:cubicBezTo>
                      <a:pt x="291" y="90"/>
                      <a:pt x="290" y="91"/>
                      <a:pt x="290" y="91"/>
                    </a:cubicBezTo>
                    <a:close/>
                    <a:moveTo>
                      <a:pt x="293" y="85"/>
                    </a:moveTo>
                    <a:cubicBezTo>
                      <a:pt x="293" y="84"/>
                      <a:pt x="294" y="84"/>
                      <a:pt x="295" y="84"/>
                    </a:cubicBezTo>
                    <a:cubicBezTo>
                      <a:pt x="296" y="85"/>
                      <a:pt x="293" y="86"/>
                      <a:pt x="293" y="85"/>
                    </a:cubicBezTo>
                    <a:close/>
                    <a:moveTo>
                      <a:pt x="294" y="89"/>
                    </a:moveTo>
                    <a:cubicBezTo>
                      <a:pt x="294" y="88"/>
                      <a:pt x="294" y="88"/>
                      <a:pt x="295" y="87"/>
                    </a:cubicBezTo>
                    <a:cubicBezTo>
                      <a:pt x="295" y="88"/>
                      <a:pt x="294" y="89"/>
                      <a:pt x="294" y="89"/>
                    </a:cubicBezTo>
                    <a:close/>
                    <a:moveTo>
                      <a:pt x="295" y="81"/>
                    </a:moveTo>
                    <a:cubicBezTo>
                      <a:pt x="296" y="80"/>
                      <a:pt x="298" y="77"/>
                      <a:pt x="298" y="78"/>
                    </a:cubicBezTo>
                    <a:cubicBezTo>
                      <a:pt x="299" y="79"/>
                      <a:pt x="296" y="80"/>
                      <a:pt x="295" y="81"/>
                    </a:cubicBezTo>
                    <a:close/>
                    <a:moveTo>
                      <a:pt x="299" y="77"/>
                    </a:moveTo>
                    <a:cubicBezTo>
                      <a:pt x="298" y="77"/>
                      <a:pt x="300" y="73"/>
                      <a:pt x="300" y="74"/>
                    </a:cubicBezTo>
                    <a:cubicBezTo>
                      <a:pt x="300" y="75"/>
                      <a:pt x="299" y="76"/>
                      <a:pt x="299" y="77"/>
                    </a:cubicBezTo>
                    <a:close/>
                    <a:moveTo>
                      <a:pt x="303" y="74"/>
                    </a:moveTo>
                    <a:cubicBezTo>
                      <a:pt x="303" y="76"/>
                      <a:pt x="302" y="76"/>
                      <a:pt x="302" y="76"/>
                    </a:cubicBezTo>
                    <a:cubicBezTo>
                      <a:pt x="302" y="75"/>
                      <a:pt x="302" y="75"/>
                      <a:pt x="303" y="74"/>
                    </a:cubicBezTo>
                    <a:close/>
                    <a:moveTo>
                      <a:pt x="303" y="77"/>
                    </a:moveTo>
                    <a:cubicBezTo>
                      <a:pt x="302" y="78"/>
                      <a:pt x="302" y="78"/>
                      <a:pt x="303" y="76"/>
                    </a:cubicBezTo>
                    <a:cubicBezTo>
                      <a:pt x="304" y="76"/>
                      <a:pt x="304" y="76"/>
                      <a:pt x="303" y="77"/>
                    </a:cubicBezTo>
                    <a:close/>
                    <a:moveTo>
                      <a:pt x="304" y="66"/>
                    </a:moveTo>
                    <a:cubicBezTo>
                      <a:pt x="304" y="68"/>
                      <a:pt x="304" y="66"/>
                      <a:pt x="304" y="66"/>
                    </a:cubicBezTo>
                    <a:close/>
                    <a:moveTo>
                      <a:pt x="306" y="39"/>
                    </a:moveTo>
                    <a:cubicBezTo>
                      <a:pt x="305" y="38"/>
                      <a:pt x="305" y="38"/>
                      <a:pt x="305" y="37"/>
                    </a:cubicBezTo>
                    <a:cubicBezTo>
                      <a:pt x="305" y="37"/>
                      <a:pt x="306" y="38"/>
                      <a:pt x="306" y="39"/>
                    </a:cubicBezTo>
                    <a:close/>
                    <a:moveTo>
                      <a:pt x="306" y="46"/>
                    </a:moveTo>
                    <a:cubicBezTo>
                      <a:pt x="305" y="45"/>
                      <a:pt x="305" y="44"/>
                      <a:pt x="304" y="43"/>
                    </a:cubicBezTo>
                    <a:cubicBezTo>
                      <a:pt x="304" y="41"/>
                      <a:pt x="306" y="46"/>
                      <a:pt x="306" y="46"/>
                    </a:cubicBezTo>
                    <a:close/>
                    <a:moveTo>
                      <a:pt x="305" y="50"/>
                    </a:moveTo>
                    <a:cubicBezTo>
                      <a:pt x="307" y="51"/>
                      <a:pt x="306" y="50"/>
                      <a:pt x="305" y="50"/>
                    </a:cubicBezTo>
                    <a:close/>
                    <a:moveTo>
                      <a:pt x="307" y="62"/>
                    </a:moveTo>
                    <a:cubicBezTo>
                      <a:pt x="307" y="63"/>
                      <a:pt x="307" y="64"/>
                      <a:pt x="306" y="65"/>
                    </a:cubicBezTo>
                    <a:cubicBezTo>
                      <a:pt x="306" y="64"/>
                      <a:pt x="306" y="63"/>
                      <a:pt x="307" y="62"/>
                    </a:cubicBezTo>
                    <a:close/>
                    <a:moveTo>
                      <a:pt x="306" y="69"/>
                    </a:moveTo>
                    <a:cubicBezTo>
                      <a:pt x="306" y="68"/>
                      <a:pt x="306" y="68"/>
                      <a:pt x="307" y="67"/>
                    </a:cubicBezTo>
                    <a:cubicBezTo>
                      <a:pt x="308" y="67"/>
                      <a:pt x="306" y="69"/>
                      <a:pt x="306" y="69"/>
                    </a:cubicBezTo>
                    <a:close/>
                    <a:moveTo>
                      <a:pt x="306" y="47"/>
                    </a:moveTo>
                    <a:cubicBezTo>
                      <a:pt x="307" y="48"/>
                      <a:pt x="307" y="49"/>
                      <a:pt x="307" y="50"/>
                    </a:cubicBezTo>
                    <a:cubicBezTo>
                      <a:pt x="307" y="50"/>
                      <a:pt x="306" y="47"/>
                      <a:pt x="306" y="47"/>
                    </a:cubicBezTo>
                    <a:close/>
                    <a:moveTo>
                      <a:pt x="232" y="27"/>
                    </a:moveTo>
                    <a:cubicBezTo>
                      <a:pt x="232" y="28"/>
                      <a:pt x="237" y="27"/>
                      <a:pt x="237" y="27"/>
                    </a:cubicBezTo>
                    <a:cubicBezTo>
                      <a:pt x="237" y="27"/>
                      <a:pt x="237" y="26"/>
                      <a:pt x="236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2" y="27"/>
                      <a:pt x="232" y="27"/>
                      <a:pt x="233" y="27"/>
                    </a:cubicBezTo>
                    <a:cubicBezTo>
                      <a:pt x="233" y="27"/>
                      <a:pt x="233" y="27"/>
                      <a:pt x="232" y="27"/>
                    </a:cubicBezTo>
                    <a:close/>
                    <a:moveTo>
                      <a:pt x="63" y="156"/>
                    </a:moveTo>
                    <a:cubicBezTo>
                      <a:pt x="63" y="157"/>
                      <a:pt x="63" y="156"/>
                      <a:pt x="63" y="156"/>
                    </a:cubicBezTo>
                    <a:close/>
                    <a:moveTo>
                      <a:pt x="66" y="157"/>
                    </a:moveTo>
                    <a:cubicBezTo>
                      <a:pt x="67" y="157"/>
                      <a:pt x="68" y="158"/>
                      <a:pt x="70" y="158"/>
                    </a:cubicBezTo>
                    <a:cubicBezTo>
                      <a:pt x="70" y="158"/>
                      <a:pt x="70" y="158"/>
                      <a:pt x="70" y="158"/>
                    </a:cubicBezTo>
                    <a:cubicBezTo>
                      <a:pt x="69" y="157"/>
                      <a:pt x="68" y="157"/>
                      <a:pt x="66" y="157"/>
                    </a:cubicBezTo>
                    <a:close/>
                    <a:moveTo>
                      <a:pt x="75" y="158"/>
                    </a:moveTo>
                    <a:cubicBezTo>
                      <a:pt x="74" y="157"/>
                      <a:pt x="73" y="157"/>
                      <a:pt x="73" y="158"/>
                    </a:cubicBezTo>
                    <a:cubicBezTo>
                      <a:pt x="73" y="158"/>
                      <a:pt x="74" y="158"/>
                      <a:pt x="75" y="158"/>
                    </a:cubicBezTo>
                    <a:close/>
                    <a:moveTo>
                      <a:pt x="97" y="158"/>
                    </a:moveTo>
                    <a:cubicBezTo>
                      <a:pt x="98" y="159"/>
                      <a:pt x="100" y="159"/>
                      <a:pt x="102" y="158"/>
                    </a:cubicBezTo>
                    <a:cubicBezTo>
                      <a:pt x="101" y="158"/>
                      <a:pt x="97" y="158"/>
                      <a:pt x="97" y="158"/>
                    </a:cubicBezTo>
                    <a:close/>
                    <a:moveTo>
                      <a:pt x="59" y="52"/>
                    </a:moveTo>
                    <a:cubicBezTo>
                      <a:pt x="58" y="52"/>
                      <a:pt x="58" y="53"/>
                      <a:pt x="57" y="54"/>
                    </a:cubicBezTo>
                    <a:cubicBezTo>
                      <a:pt x="58" y="54"/>
                      <a:pt x="59" y="53"/>
                      <a:pt x="59" y="52"/>
                    </a:cubicBezTo>
                    <a:close/>
                    <a:moveTo>
                      <a:pt x="95" y="30"/>
                    </a:moveTo>
                    <a:cubicBezTo>
                      <a:pt x="95" y="31"/>
                      <a:pt x="93" y="33"/>
                      <a:pt x="95" y="30"/>
                    </a:cubicBezTo>
                    <a:close/>
                    <a:moveTo>
                      <a:pt x="213" y="28"/>
                    </a:moveTo>
                    <a:cubicBezTo>
                      <a:pt x="220" y="28"/>
                      <a:pt x="226" y="27"/>
                      <a:pt x="232" y="27"/>
                    </a:cubicBezTo>
                    <a:cubicBezTo>
                      <a:pt x="227" y="26"/>
                      <a:pt x="219" y="27"/>
                      <a:pt x="213" y="28"/>
                    </a:cubicBezTo>
                    <a:close/>
                    <a:moveTo>
                      <a:pt x="99" y="29"/>
                    </a:moveTo>
                    <a:cubicBezTo>
                      <a:pt x="100" y="28"/>
                      <a:pt x="101" y="28"/>
                      <a:pt x="102" y="27"/>
                    </a:cubicBezTo>
                    <a:cubicBezTo>
                      <a:pt x="101" y="27"/>
                      <a:pt x="100" y="28"/>
                      <a:pt x="99" y="29"/>
                    </a:cubicBezTo>
                    <a:close/>
                    <a:moveTo>
                      <a:pt x="191" y="146"/>
                    </a:moveTo>
                    <a:cubicBezTo>
                      <a:pt x="190" y="146"/>
                      <a:pt x="183" y="147"/>
                      <a:pt x="183" y="148"/>
                    </a:cubicBezTo>
                    <a:cubicBezTo>
                      <a:pt x="183" y="148"/>
                      <a:pt x="191" y="146"/>
                      <a:pt x="191" y="146"/>
                    </a:cubicBezTo>
                    <a:close/>
                    <a:moveTo>
                      <a:pt x="236" y="26"/>
                    </a:moveTo>
                    <a:cubicBezTo>
                      <a:pt x="236" y="26"/>
                      <a:pt x="236" y="26"/>
                      <a:pt x="236" y="26"/>
                    </a:cubicBezTo>
                    <a:cubicBezTo>
                      <a:pt x="239" y="26"/>
                      <a:pt x="240" y="26"/>
                      <a:pt x="241" y="26"/>
                    </a:cubicBezTo>
                    <a:cubicBezTo>
                      <a:pt x="240" y="26"/>
                      <a:pt x="236" y="26"/>
                      <a:pt x="236" y="26"/>
                    </a:cubicBezTo>
                    <a:close/>
                    <a:moveTo>
                      <a:pt x="180" y="149"/>
                    </a:moveTo>
                    <a:cubicBezTo>
                      <a:pt x="180" y="149"/>
                      <a:pt x="174" y="150"/>
                      <a:pt x="174" y="150"/>
                    </a:cubicBezTo>
                    <a:cubicBezTo>
                      <a:pt x="175" y="150"/>
                      <a:pt x="180" y="150"/>
                      <a:pt x="180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 dirty="0">
                  <a:ea typeface="汉仪丫丫体简" panose="02010604000101010101" pitchFamily="2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6298346" y="4978130"/>
              <a:ext cx="7125551" cy="1039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400" b="1" dirty="0" smtClean="0">
                  <a:solidFill>
                    <a:schemeClr val="bg1"/>
                  </a:solidFill>
                  <a:sym typeface="+mn-ea"/>
                </a:rPr>
                <a:t>将</a:t>
              </a:r>
              <a:r>
                <a:rPr lang="zh-CN" altLang="en-US" sz="2400" b="1" dirty="0">
                  <a:solidFill>
                    <a:schemeClr val="bg1"/>
                  </a:solidFill>
                  <a:sym typeface="+mn-ea"/>
                </a:rPr>
                <a:t>两</a:t>
              </a:r>
              <a:r>
                <a:rPr lang="zh-CN" altLang="en-US" sz="2400" b="1" dirty="0" smtClean="0">
                  <a:solidFill>
                    <a:schemeClr val="bg1"/>
                  </a:solidFill>
                  <a:sym typeface="+mn-ea"/>
                </a:rPr>
                <a:t>个</a:t>
              </a:r>
              <a:r>
                <a:rPr lang="en-US" altLang="zh-CN" sz="2400" b="1" dirty="0" err="1" smtClean="0">
                  <a:solidFill>
                    <a:schemeClr val="bg1"/>
                  </a:solidFill>
                  <a:sym typeface="+mn-ea"/>
                </a:rPr>
                <a:t>int</a:t>
              </a:r>
              <a:r>
                <a:rPr lang="zh-CN" altLang="en-US" sz="2400" b="1" dirty="0" smtClean="0">
                  <a:solidFill>
                    <a:schemeClr val="bg1"/>
                  </a:solidFill>
                  <a:sym typeface="+mn-ea"/>
                </a:rPr>
                <a:t>数组对应</a:t>
              </a:r>
              <a:r>
                <a:rPr lang="zh-CN" altLang="en-US" sz="2400" b="1" dirty="0" smtClean="0">
                  <a:solidFill>
                    <a:schemeClr val="bg1"/>
                  </a:solidFill>
                  <a:sym typeface="+mn-ea"/>
                </a:rPr>
                <a:t>按低位到高位相乘后再按位相加，相加过程中注意处理进位</a:t>
              </a:r>
              <a:endParaRPr lang="zh-CN" altLang="en-US" sz="2400" b="1" dirty="0" smtClean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298124" y="4478569"/>
              <a:ext cx="1508659" cy="49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b="1" dirty="0">
                  <a:ea typeface="汉仪丫丫体简" panose="02010604000101010101" pitchFamily="2" charset="-122"/>
                </a:rPr>
                <a:t>第三步</a:t>
              </a:r>
              <a:endParaRPr lang="zh-CN" altLang="en-US" b="1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24" name="Freeform 5"/>
          <p:cNvSpPr>
            <a:spLocks noEditPoints="1"/>
          </p:cNvSpPr>
          <p:nvPr/>
        </p:nvSpPr>
        <p:spPr bwMode="auto">
          <a:xfrm rot="6267547">
            <a:off x="1879746" y="2053980"/>
            <a:ext cx="420989" cy="633043"/>
          </a:xfrm>
          <a:custGeom>
            <a:avLst/>
            <a:gdLst>
              <a:gd name="T0" fmla="*/ 3 w 228"/>
              <a:gd name="T1" fmla="*/ 323 h 342"/>
              <a:gd name="T2" fmla="*/ 160 w 228"/>
              <a:gd name="T3" fmla="*/ 165 h 342"/>
              <a:gd name="T4" fmla="*/ 170 w 228"/>
              <a:gd name="T5" fmla="*/ 92 h 342"/>
              <a:gd name="T6" fmla="*/ 183 w 228"/>
              <a:gd name="T7" fmla="*/ 5 h 342"/>
              <a:gd name="T8" fmla="*/ 124 w 228"/>
              <a:gd name="T9" fmla="*/ 207 h 342"/>
              <a:gd name="T10" fmla="*/ 155 w 228"/>
              <a:gd name="T11" fmla="*/ 144 h 342"/>
              <a:gd name="T12" fmla="*/ 171 w 228"/>
              <a:gd name="T13" fmla="*/ 38 h 342"/>
              <a:gd name="T14" fmla="*/ 171 w 228"/>
              <a:gd name="T15" fmla="*/ 58 h 342"/>
              <a:gd name="T16" fmla="*/ 115 w 228"/>
              <a:gd name="T17" fmla="*/ 244 h 342"/>
              <a:gd name="T18" fmla="*/ 155 w 228"/>
              <a:gd name="T19" fmla="*/ 41 h 342"/>
              <a:gd name="T20" fmla="*/ 114 w 228"/>
              <a:gd name="T21" fmla="*/ 65 h 342"/>
              <a:gd name="T22" fmla="*/ 147 w 228"/>
              <a:gd name="T23" fmla="*/ 26 h 342"/>
              <a:gd name="T24" fmla="*/ 155 w 228"/>
              <a:gd name="T25" fmla="*/ 42 h 342"/>
              <a:gd name="T26" fmla="*/ 115 w 228"/>
              <a:gd name="T27" fmla="*/ 62 h 342"/>
              <a:gd name="T28" fmla="*/ 144 w 228"/>
              <a:gd name="T29" fmla="*/ 52 h 342"/>
              <a:gd name="T30" fmla="*/ 222 w 228"/>
              <a:gd name="T31" fmla="*/ 47 h 342"/>
              <a:gd name="T32" fmla="*/ 215 w 228"/>
              <a:gd name="T33" fmla="*/ 41 h 342"/>
              <a:gd name="T34" fmla="*/ 189 w 228"/>
              <a:gd name="T35" fmla="*/ 39 h 342"/>
              <a:gd name="T36" fmla="*/ 180 w 228"/>
              <a:gd name="T37" fmla="*/ 26 h 342"/>
              <a:gd name="T38" fmla="*/ 223 w 228"/>
              <a:gd name="T39" fmla="*/ 52 h 342"/>
              <a:gd name="T40" fmla="*/ 198 w 228"/>
              <a:gd name="T41" fmla="*/ 28 h 342"/>
              <a:gd name="T42" fmla="*/ 193 w 228"/>
              <a:gd name="T43" fmla="*/ 19 h 342"/>
              <a:gd name="T44" fmla="*/ 164 w 228"/>
              <a:gd name="T45" fmla="*/ 6 h 342"/>
              <a:gd name="T46" fmla="*/ 163 w 228"/>
              <a:gd name="T47" fmla="*/ 8 h 342"/>
              <a:gd name="T48" fmla="*/ 134 w 228"/>
              <a:gd name="T49" fmla="*/ 49 h 342"/>
              <a:gd name="T50" fmla="*/ 144 w 228"/>
              <a:gd name="T51" fmla="*/ 34 h 342"/>
              <a:gd name="T52" fmla="*/ 115 w 228"/>
              <a:gd name="T53" fmla="*/ 63 h 342"/>
              <a:gd name="T54" fmla="*/ 155 w 228"/>
              <a:gd name="T55" fmla="*/ 43 h 342"/>
              <a:gd name="T56" fmla="*/ 131 w 228"/>
              <a:gd name="T57" fmla="*/ 64 h 342"/>
              <a:gd name="T58" fmla="*/ 168 w 228"/>
              <a:gd name="T59" fmla="*/ 18 h 342"/>
              <a:gd name="T60" fmla="*/ 164 w 228"/>
              <a:gd name="T61" fmla="*/ 120 h 342"/>
              <a:gd name="T62" fmla="*/ 132 w 228"/>
              <a:gd name="T63" fmla="*/ 194 h 342"/>
              <a:gd name="T64" fmla="*/ 147 w 228"/>
              <a:gd name="T65" fmla="*/ 164 h 342"/>
              <a:gd name="T66" fmla="*/ 6 w 228"/>
              <a:gd name="T67" fmla="*/ 323 h 342"/>
              <a:gd name="T68" fmla="*/ 98 w 228"/>
              <a:gd name="T69" fmla="*/ 274 h 342"/>
              <a:gd name="T70" fmla="*/ 152 w 228"/>
              <a:gd name="T71" fmla="*/ 185 h 342"/>
              <a:gd name="T72" fmla="*/ 105 w 228"/>
              <a:gd name="T73" fmla="*/ 258 h 342"/>
              <a:gd name="T74" fmla="*/ 170 w 228"/>
              <a:gd name="T75" fmla="*/ 121 h 342"/>
              <a:gd name="T76" fmla="*/ 188 w 228"/>
              <a:gd name="T77" fmla="*/ 37 h 342"/>
              <a:gd name="T78" fmla="*/ 183 w 228"/>
              <a:gd name="T79" fmla="*/ 25 h 342"/>
              <a:gd name="T80" fmla="*/ 197 w 228"/>
              <a:gd name="T81" fmla="*/ 27 h 342"/>
              <a:gd name="T82" fmla="*/ 163 w 228"/>
              <a:gd name="T83" fmla="*/ 8 h 342"/>
              <a:gd name="T84" fmla="*/ 118 w 228"/>
              <a:gd name="T85" fmla="*/ 64 h 342"/>
              <a:gd name="T86" fmla="*/ 130 w 228"/>
              <a:gd name="T87" fmla="*/ 67 h 342"/>
              <a:gd name="T88" fmla="*/ 154 w 228"/>
              <a:gd name="T89" fmla="*/ 32 h 342"/>
              <a:gd name="T90" fmla="*/ 161 w 228"/>
              <a:gd name="T91" fmla="*/ 24 h 342"/>
              <a:gd name="T92" fmla="*/ 166 w 228"/>
              <a:gd name="T93" fmla="*/ 10 h 342"/>
              <a:gd name="T94" fmla="*/ 172 w 228"/>
              <a:gd name="T95" fmla="*/ 14 h 342"/>
              <a:gd name="T96" fmla="*/ 112 w 228"/>
              <a:gd name="T97" fmla="*/ 227 h 342"/>
              <a:gd name="T98" fmla="*/ 23 w 228"/>
              <a:gd name="T99" fmla="*/ 321 h 342"/>
              <a:gd name="T100" fmla="*/ 57 w 228"/>
              <a:gd name="T101" fmla="*/ 313 h 342"/>
              <a:gd name="T102" fmla="*/ 110 w 228"/>
              <a:gd name="T103" fmla="*/ 251 h 342"/>
              <a:gd name="T104" fmla="*/ 70 w 228"/>
              <a:gd name="T105" fmla="*/ 302 h 342"/>
              <a:gd name="T106" fmla="*/ 164 w 228"/>
              <a:gd name="T107" fmla="*/ 127 h 342"/>
              <a:gd name="T108" fmla="*/ 172 w 228"/>
              <a:gd name="T109" fmla="*/ 99 h 342"/>
              <a:gd name="T110" fmla="*/ 173 w 228"/>
              <a:gd name="T111" fmla="*/ 26 h 342"/>
              <a:gd name="T112" fmla="*/ 175 w 228"/>
              <a:gd name="T113" fmla="*/ 78 h 342"/>
              <a:gd name="T114" fmla="*/ 177 w 228"/>
              <a:gd name="T115" fmla="*/ 41 h 342"/>
              <a:gd name="T116" fmla="*/ 203 w 228"/>
              <a:gd name="T117" fmla="*/ 37 h 342"/>
              <a:gd name="T118" fmla="*/ 207 w 228"/>
              <a:gd name="T119" fmla="*/ 41 h 342"/>
              <a:gd name="T120" fmla="*/ 220 w 228"/>
              <a:gd name="T121" fmla="*/ 53 h 342"/>
              <a:gd name="T122" fmla="*/ 216 w 228"/>
              <a:gd name="T123" fmla="*/ 59 h 342"/>
              <a:gd name="T124" fmla="*/ 198 w 228"/>
              <a:gd name="T125" fmla="*/ 4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8" h="342">
                <a:moveTo>
                  <a:pt x="160" y="169"/>
                </a:moveTo>
                <a:cubicBezTo>
                  <a:pt x="160" y="169"/>
                  <a:pt x="161" y="168"/>
                  <a:pt x="160" y="169"/>
                </a:cubicBezTo>
                <a:close/>
                <a:moveTo>
                  <a:pt x="162" y="162"/>
                </a:moveTo>
                <a:cubicBezTo>
                  <a:pt x="162" y="162"/>
                  <a:pt x="163" y="162"/>
                  <a:pt x="162" y="162"/>
                </a:cubicBezTo>
                <a:close/>
                <a:moveTo>
                  <a:pt x="159" y="170"/>
                </a:moveTo>
                <a:cubicBezTo>
                  <a:pt x="161" y="168"/>
                  <a:pt x="158" y="172"/>
                  <a:pt x="159" y="170"/>
                </a:cubicBezTo>
                <a:close/>
                <a:moveTo>
                  <a:pt x="172" y="110"/>
                </a:moveTo>
                <a:cubicBezTo>
                  <a:pt x="172" y="110"/>
                  <a:pt x="173" y="110"/>
                  <a:pt x="172" y="110"/>
                </a:cubicBezTo>
                <a:close/>
                <a:moveTo>
                  <a:pt x="165" y="154"/>
                </a:moveTo>
                <a:cubicBezTo>
                  <a:pt x="167" y="153"/>
                  <a:pt x="165" y="154"/>
                  <a:pt x="165" y="154"/>
                </a:cubicBezTo>
                <a:close/>
                <a:moveTo>
                  <a:pt x="174" y="126"/>
                </a:moveTo>
                <a:cubicBezTo>
                  <a:pt x="174" y="126"/>
                  <a:pt x="175" y="124"/>
                  <a:pt x="175" y="124"/>
                </a:cubicBezTo>
                <a:cubicBezTo>
                  <a:pt x="174" y="124"/>
                  <a:pt x="173" y="126"/>
                  <a:pt x="174" y="126"/>
                </a:cubicBezTo>
                <a:close/>
                <a:moveTo>
                  <a:pt x="3" y="323"/>
                </a:moveTo>
                <a:cubicBezTo>
                  <a:pt x="3" y="323"/>
                  <a:pt x="6" y="322"/>
                  <a:pt x="6" y="322"/>
                </a:cubicBezTo>
                <a:cubicBezTo>
                  <a:pt x="5" y="322"/>
                  <a:pt x="4" y="323"/>
                  <a:pt x="4" y="322"/>
                </a:cubicBezTo>
                <a:cubicBezTo>
                  <a:pt x="4" y="322"/>
                  <a:pt x="4" y="322"/>
                  <a:pt x="4" y="322"/>
                </a:cubicBezTo>
                <a:cubicBezTo>
                  <a:pt x="4" y="321"/>
                  <a:pt x="1" y="322"/>
                  <a:pt x="3" y="323"/>
                </a:cubicBezTo>
                <a:close/>
                <a:moveTo>
                  <a:pt x="20" y="318"/>
                </a:moveTo>
                <a:cubicBezTo>
                  <a:pt x="20" y="318"/>
                  <a:pt x="21" y="318"/>
                  <a:pt x="20" y="318"/>
                </a:cubicBezTo>
                <a:close/>
                <a:moveTo>
                  <a:pt x="39" y="309"/>
                </a:moveTo>
                <a:cubicBezTo>
                  <a:pt x="39" y="309"/>
                  <a:pt x="39" y="306"/>
                  <a:pt x="39" y="309"/>
                </a:cubicBezTo>
                <a:close/>
                <a:moveTo>
                  <a:pt x="18" y="319"/>
                </a:moveTo>
                <a:cubicBezTo>
                  <a:pt x="17" y="319"/>
                  <a:pt x="17" y="319"/>
                  <a:pt x="16" y="319"/>
                </a:cubicBezTo>
                <a:cubicBezTo>
                  <a:pt x="17" y="320"/>
                  <a:pt x="18" y="320"/>
                  <a:pt x="18" y="319"/>
                </a:cubicBezTo>
                <a:close/>
                <a:moveTo>
                  <a:pt x="160" y="165"/>
                </a:moveTo>
                <a:cubicBezTo>
                  <a:pt x="160" y="165"/>
                  <a:pt x="156" y="173"/>
                  <a:pt x="157" y="172"/>
                </a:cubicBezTo>
                <a:cubicBezTo>
                  <a:pt x="158" y="172"/>
                  <a:pt x="160" y="165"/>
                  <a:pt x="160" y="165"/>
                </a:cubicBezTo>
                <a:close/>
                <a:moveTo>
                  <a:pt x="157" y="176"/>
                </a:moveTo>
                <a:cubicBezTo>
                  <a:pt x="157" y="175"/>
                  <a:pt x="157" y="175"/>
                  <a:pt x="158" y="174"/>
                </a:cubicBezTo>
                <a:cubicBezTo>
                  <a:pt x="158" y="173"/>
                  <a:pt x="159" y="172"/>
                  <a:pt x="159" y="172"/>
                </a:cubicBezTo>
                <a:cubicBezTo>
                  <a:pt x="159" y="172"/>
                  <a:pt x="156" y="174"/>
                  <a:pt x="157" y="176"/>
                </a:cubicBezTo>
                <a:close/>
                <a:moveTo>
                  <a:pt x="179" y="65"/>
                </a:moveTo>
                <a:cubicBezTo>
                  <a:pt x="180" y="65"/>
                  <a:pt x="178" y="65"/>
                  <a:pt x="179" y="65"/>
                </a:cubicBezTo>
                <a:close/>
                <a:moveTo>
                  <a:pt x="168" y="106"/>
                </a:moveTo>
                <a:cubicBezTo>
                  <a:pt x="168" y="106"/>
                  <a:pt x="168" y="106"/>
                  <a:pt x="168" y="106"/>
                </a:cubicBezTo>
                <a:cubicBezTo>
                  <a:pt x="167" y="106"/>
                  <a:pt x="168" y="106"/>
                  <a:pt x="168" y="106"/>
                </a:cubicBezTo>
                <a:close/>
                <a:moveTo>
                  <a:pt x="123" y="210"/>
                </a:moveTo>
                <a:cubicBezTo>
                  <a:pt x="123" y="209"/>
                  <a:pt x="123" y="209"/>
                  <a:pt x="123" y="209"/>
                </a:cubicBezTo>
                <a:cubicBezTo>
                  <a:pt x="123" y="210"/>
                  <a:pt x="122" y="210"/>
                  <a:pt x="122" y="211"/>
                </a:cubicBezTo>
                <a:cubicBezTo>
                  <a:pt x="123" y="210"/>
                  <a:pt x="123" y="209"/>
                  <a:pt x="123" y="210"/>
                </a:cubicBezTo>
                <a:close/>
                <a:moveTo>
                  <a:pt x="170" y="92"/>
                </a:moveTo>
                <a:cubicBezTo>
                  <a:pt x="170" y="92"/>
                  <a:pt x="171" y="91"/>
                  <a:pt x="172" y="89"/>
                </a:cubicBezTo>
                <a:cubicBezTo>
                  <a:pt x="172" y="88"/>
                  <a:pt x="172" y="88"/>
                  <a:pt x="172" y="87"/>
                </a:cubicBezTo>
                <a:cubicBezTo>
                  <a:pt x="171" y="87"/>
                  <a:pt x="170" y="92"/>
                  <a:pt x="170" y="92"/>
                </a:cubicBezTo>
                <a:close/>
                <a:moveTo>
                  <a:pt x="129" y="199"/>
                </a:moveTo>
                <a:cubicBezTo>
                  <a:pt x="128" y="199"/>
                  <a:pt x="128" y="200"/>
                  <a:pt x="127" y="201"/>
                </a:cubicBezTo>
                <a:cubicBezTo>
                  <a:pt x="128" y="200"/>
                  <a:pt x="128" y="199"/>
                  <a:pt x="129" y="199"/>
                </a:cubicBezTo>
                <a:close/>
                <a:moveTo>
                  <a:pt x="174" y="120"/>
                </a:moveTo>
                <a:cubicBezTo>
                  <a:pt x="175" y="120"/>
                  <a:pt x="174" y="120"/>
                  <a:pt x="174" y="120"/>
                </a:cubicBezTo>
                <a:close/>
                <a:moveTo>
                  <a:pt x="183" y="5"/>
                </a:moveTo>
                <a:cubicBezTo>
                  <a:pt x="182" y="5"/>
                  <a:pt x="182" y="4"/>
                  <a:pt x="183" y="5"/>
                </a:cubicBezTo>
                <a:close/>
                <a:moveTo>
                  <a:pt x="183" y="5"/>
                </a:move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lose/>
                <a:moveTo>
                  <a:pt x="172" y="112"/>
                </a:moveTo>
                <a:cubicBezTo>
                  <a:pt x="172" y="112"/>
                  <a:pt x="171" y="112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2" y="112"/>
                  <a:pt x="172" y="111"/>
                  <a:pt x="172" y="112"/>
                </a:cubicBezTo>
                <a:close/>
                <a:moveTo>
                  <a:pt x="177" y="82"/>
                </a:moveTo>
                <a:cubicBezTo>
                  <a:pt x="177" y="83"/>
                  <a:pt x="177" y="84"/>
                  <a:pt x="177" y="85"/>
                </a:cubicBezTo>
                <a:cubicBezTo>
                  <a:pt x="177" y="85"/>
                  <a:pt x="177" y="85"/>
                  <a:pt x="177" y="85"/>
                </a:cubicBezTo>
                <a:cubicBezTo>
                  <a:pt x="177" y="84"/>
                  <a:pt x="177" y="83"/>
                  <a:pt x="177" y="82"/>
                </a:cubicBezTo>
                <a:close/>
                <a:moveTo>
                  <a:pt x="177" y="111"/>
                </a:moveTo>
                <a:cubicBezTo>
                  <a:pt x="177" y="112"/>
                  <a:pt x="177" y="110"/>
                  <a:pt x="177" y="109"/>
                </a:cubicBezTo>
                <a:cubicBezTo>
                  <a:pt x="176" y="110"/>
                  <a:pt x="177" y="111"/>
                  <a:pt x="177" y="111"/>
                </a:cubicBezTo>
                <a:close/>
                <a:moveTo>
                  <a:pt x="124" y="207"/>
                </a:moveTo>
                <a:cubicBezTo>
                  <a:pt x="125" y="206"/>
                  <a:pt x="126" y="203"/>
                  <a:pt x="127" y="201"/>
                </a:cubicBezTo>
                <a:cubicBezTo>
                  <a:pt x="127" y="202"/>
                  <a:pt x="125" y="204"/>
                  <a:pt x="124" y="207"/>
                </a:cubicBezTo>
                <a:close/>
                <a:moveTo>
                  <a:pt x="134" y="213"/>
                </a:moveTo>
                <a:cubicBezTo>
                  <a:pt x="135" y="212"/>
                  <a:pt x="135" y="212"/>
                  <a:pt x="135" y="211"/>
                </a:cubicBezTo>
                <a:cubicBezTo>
                  <a:pt x="135" y="212"/>
                  <a:pt x="134" y="212"/>
                  <a:pt x="134" y="213"/>
                </a:cubicBezTo>
                <a:close/>
                <a:moveTo>
                  <a:pt x="105" y="259"/>
                </a:moveTo>
                <a:cubicBezTo>
                  <a:pt x="104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lose/>
                <a:moveTo>
                  <a:pt x="130" y="199"/>
                </a:moveTo>
                <a:cubicBezTo>
                  <a:pt x="130" y="198"/>
                  <a:pt x="131" y="197"/>
                  <a:pt x="131" y="196"/>
                </a:cubicBezTo>
                <a:cubicBezTo>
                  <a:pt x="131" y="196"/>
                  <a:pt x="128" y="198"/>
                  <a:pt x="130" y="199"/>
                </a:cubicBezTo>
                <a:close/>
                <a:moveTo>
                  <a:pt x="156" y="134"/>
                </a:moveTo>
                <a:cubicBezTo>
                  <a:pt x="154" y="136"/>
                  <a:pt x="158" y="132"/>
                  <a:pt x="156" y="134"/>
                </a:cubicBezTo>
                <a:close/>
                <a:moveTo>
                  <a:pt x="155" y="144"/>
                </a:moveTo>
                <a:cubicBezTo>
                  <a:pt x="154" y="143"/>
                  <a:pt x="156" y="144"/>
                  <a:pt x="155" y="144"/>
                </a:cubicBezTo>
                <a:close/>
                <a:moveTo>
                  <a:pt x="154" y="137"/>
                </a:moveTo>
                <a:cubicBezTo>
                  <a:pt x="154" y="137"/>
                  <a:pt x="155" y="137"/>
                  <a:pt x="154" y="137"/>
                </a:cubicBezTo>
                <a:cubicBezTo>
                  <a:pt x="154" y="137"/>
                  <a:pt x="154" y="137"/>
                  <a:pt x="154" y="137"/>
                </a:cubicBezTo>
                <a:close/>
                <a:moveTo>
                  <a:pt x="157" y="138"/>
                </a:moveTo>
                <a:cubicBezTo>
                  <a:pt x="157" y="137"/>
                  <a:pt x="157" y="137"/>
                  <a:pt x="157" y="136"/>
                </a:cubicBezTo>
                <a:cubicBezTo>
                  <a:pt x="157" y="136"/>
                  <a:pt x="156" y="137"/>
                  <a:pt x="157" y="138"/>
                </a:cubicBezTo>
                <a:close/>
                <a:moveTo>
                  <a:pt x="139" y="183"/>
                </a:moveTo>
                <a:cubicBezTo>
                  <a:pt x="138" y="182"/>
                  <a:pt x="140" y="183"/>
                  <a:pt x="139" y="183"/>
                </a:cubicBezTo>
                <a:close/>
                <a:moveTo>
                  <a:pt x="153" y="147"/>
                </a:moveTo>
                <a:cubicBezTo>
                  <a:pt x="154" y="147"/>
                  <a:pt x="154" y="147"/>
                  <a:pt x="153" y="147"/>
                </a:cubicBezTo>
                <a:close/>
                <a:moveTo>
                  <a:pt x="165" y="91"/>
                </a:moveTo>
                <a:cubicBezTo>
                  <a:pt x="165" y="91"/>
                  <a:pt x="164" y="93"/>
                  <a:pt x="165" y="91"/>
                </a:cubicBezTo>
                <a:close/>
                <a:moveTo>
                  <a:pt x="172" y="44"/>
                </a:moveTo>
                <a:cubicBezTo>
                  <a:pt x="174" y="44"/>
                  <a:pt x="171" y="38"/>
                  <a:pt x="171" y="38"/>
                </a:cubicBezTo>
                <a:cubicBezTo>
                  <a:pt x="171" y="38"/>
                  <a:pt x="171" y="44"/>
                  <a:pt x="172" y="44"/>
                </a:cubicBezTo>
                <a:close/>
                <a:moveTo>
                  <a:pt x="113" y="247"/>
                </a:moveTo>
                <a:cubicBezTo>
                  <a:pt x="113" y="247"/>
                  <a:pt x="113" y="244"/>
                  <a:pt x="113" y="247"/>
                </a:cubicBezTo>
                <a:close/>
                <a:moveTo>
                  <a:pt x="161" y="122"/>
                </a:moveTo>
                <a:cubicBezTo>
                  <a:pt x="160" y="122"/>
                  <a:pt x="162" y="122"/>
                  <a:pt x="161" y="122"/>
                </a:cubicBezTo>
                <a:close/>
                <a:moveTo>
                  <a:pt x="165" y="99"/>
                </a:moveTo>
                <a:cubicBezTo>
                  <a:pt x="166" y="93"/>
                  <a:pt x="169" y="81"/>
                  <a:pt x="168" y="76"/>
                </a:cubicBezTo>
                <a:cubicBezTo>
                  <a:pt x="168" y="75"/>
                  <a:pt x="166" y="87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8"/>
                  <a:pt x="163" y="101"/>
                  <a:pt x="163" y="101"/>
                </a:cubicBezTo>
                <a:cubicBezTo>
                  <a:pt x="160" y="103"/>
                  <a:pt x="160" y="121"/>
                  <a:pt x="160" y="122"/>
                </a:cubicBezTo>
                <a:cubicBezTo>
                  <a:pt x="164" y="117"/>
                  <a:pt x="163" y="105"/>
                  <a:pt x="165" y="99"/>
                </a:cubicBezTo>
                <a:close/>
                <a:moveTo>
                  <a:pt x="171" y="58"/>
                </a:moveTo>
                <a:cubicBezTo>
                  <a:pt x="172" y="58"/>
                  <a:pt x="170" y="58"/>
                  <a:pt x="171" y="58"/>
                </a:cubicBezTo>
                <a:close/>
                <a:moveTo>
                  <a:pt x="141" y="201"/>
                </a:moveTo>
                <a:cubicBezTo>
                  <a:pt x="140" y="201"/>
                  <a:pt x="137" y="204"/>
                  <a:pt x="138" y="205"/>
                </a:cubicBezTo>
                <a:cubicBezTo>
                  <a:pt x="139" y="204"/>
                  <a:pt x="140" y="202"/>
                  <a:pt x="141" y="201"/>
                </a:cubicBezTo>
                <a:close/>
                <a:moveTo>
                  <a:pt x="136" y="209"/>
                </a:moveTo>
                <a:cubicBezTo>
                  <a:pt x="137" y="208"/>
                  <a:pt x="137" y="207"/>
                  <a:pt x="138" y="206"/>
                </a:cubicBezTo>
                <a:cubicBezTo>
                  <a:pt x="137" y="206"/>
                  <a:pt x="136" y="209"/>
                  <a:pt x="136" y="209"/>
                </a:cubicBezTo>
                <a:close/>
                <a:moveTo>
                  <a:pt x="117" y="240"/>
                </a:moveTo>
                <a:cubicBezTo>
                  <a:pt x="118" y="240"/>
                  <a:pt x="118" y="239"/>
                  <a:pt x="118" y="238"/>
                </a:cubicBezTo>
                <a:cubicBezTo>
                  <a:pt x="118" y="239"/>
                  <a:pt x="117" y="239"/>
                  <a:pt x="117" y="240"/>
                </a:cubicBezTo>
                <a:close/>
                <a:moveTo>
                  <a:pt x="141" y="199"/>
                </a:moveTo>
                <a:cubicBezTo>
                  <a:pt x="141" y="199"/>
                  <a:pt x="141" y="199"/>
                  <a:pt x="141" y="199"/>
                </a:cubicBezTo>
                <a:cubicBezTo>
                  <a:pt x="141" y="199"/>
                  <a:pt x="141" y="199"/>
                  <a:pt x="141" y="199"/>
                </a:cubicBezTo>
                <a:close/>
                <a:moveTo>
                  <a:pt x="115" y="244"/>
                </a:moveTo>
                <a:cubicBezTo>
                  <a:pt x="115" y="244"/>
                  <a:pt x="116" y="243"/>
                  <a:pt x="116" y="242"/>
                </a:cubicBezTo>
                <a:cubicBezTo>
                  <a:pt x="115" y="243"/>
                  <a:pt x="115" y="244"/>
                  <a:pt x="115" y="244"/>
                </a:cubicBezTo>
                <a:close/>
                <a:moveTo>
                  <a:pt x="149" y="45"/>
                </a:moveTo>
                <a:cubicBezTo>
                  <a:pt x="149" y="44"/>
                  <a:pt x="149" y="45"/>
                  <a:pt x="149" y="45"/>
                </a:cubicBezTo>
                <a:close/>
                <a:moveTo>
                  <a:pt x="151" y="24"/>
                </a:moveTo>
                <a:cubicBezTo>
                  <a:pt x="152" y="25"/>
                  <a:pt x="150" y="24"/>
                  <a:pt x="151" y="24"/>
                </a:cubicBezTo>
                <a:close/>
                <a:moveTo>
                  <a:pt x="149" y="27"/>
                </a:moveTo>
                <a:cubicBezTo>
                  <a:pt x="148" y="26"/>
                  <a:pt x="149" y="28"/>
                  <a:pt x="149" y="27"/>
                </a:cubicBezTo>
                <a:close/>
                <a:moveTo>
                  <a:pt x="150" y="24"/>
                </a:moveTo>
                <a:cubicBezTo>
                  <a:pt x="150" y="24"/>
                  <a:pt x="156" y="16"/>
                  <a:pt x="156" y="16"/>
                </a:cubicBezTo>
                <a:cubicBezTo>
                  <a:pt x="155" y="12"/>
                  <a:pt x="148" y="23"/>
                  <a:pt x="150" y="24"/>
                </a:cubicBezTo>
                <a:close/>
                <a:moveTo>
                  <a:pt x="153" y="18"/>
                </a:moveTo>
                <a:cubicBezTo>
                  <a:pt x="154" y="17"/>
                  <a:pt x="153" y="18"/>
                  <a:pt x="153" y="18"/>
                </a:cubicBezTo>
                <a:close/>
                <a:moveTo>
                  <a:pt x="155" y="41"/>
                </a:moveTo>
                <a:cubicBezTo>
                  <a:pt x="154" y="40"/>
                  <a:pt x="155" y="41"/>
                  <a:pt x="155" y="41"/>
                </a:cubicBezTo>
                <a:close/>
                <a:moveTo>
                  <a:pt x="142" y="54"/>
                </a:moveTo>
                <a:cubicBezTo>
                  <a:pt x="142" y="54"/>
                  <a:pt x="142" y="53"/>
                  <a:pt x="142" y="54"/>
                </a:cubicBezTo>
                <a:close/>
                <a:moveTo>
                  <a:pt x="140" y="56"/>
                </a:moveTo>
                <a:cubicBezTo>
                  <a:pt x="140" y="56"/>
                  <a:pt x="141" y="57"/>
                  <a:pt x="140" y="56"/>
                </a:cubicBezTo>
                <a:close/>
                <a:moveTo>
                  <a:pt x="140" y="57"/>
                </a:moveTo>
                <a:cubicBezTo>
                  <a:pt x="140" y="57"/>
                  <a:pt x="139" y="56"/>
                  <a:pt x="140" y="57"/>
                </a:cubicBezTo>
                <a:close/>
                <a:moveTo>
                  <a:pt x="141" y="55"/>
                </a:moveTo>
                <a:cubicBezTo>
                  <a:pt x="142" y="55"/>
                  <a:pt x="141" y="54"/>
                  <a:pt x="141" y="55"/>
                </a:cubicBezTo>
                <a:close/>
                <a:moveTo>
                  <a:pt x="148" y="28"/>
                </a:moveTo>
                <a:cubicBezTo>
                  <a:pt x="149" y="29"/>
                  <a:pt x="148" y="28"/>
                  <a:pt x="148" y="28"/>
                </a:cubicBezTo>
                <a:close/>
                <a:moveTo>
                  <a:pt x="141" y="55"/>
                </a:moveTo>
                <a:cubicBezTo>
                  <a:pt x="140" y="55"/>
                  <a:pt x="142" y="56"/>
                  <a:pt x="141" y="55"/>
                </a:cubicBezTo>
                <a:close/>
                <a:moveTo>
                  <a:pt x="114" y="65"/>
                </a:moveTo>
                <a:cubicBezTo>
                  <a:pt x="111" y="64"/>
                  <a:pt x="114" y="66"/>
                  <a:pt x="114" y="65"/>
                </a:cubicBezTo>
                <a:close/>
                <a:moveTo>
                  <a:pt x="160" y="14"/>
                </a:moveTo>
                <a:cubicBezTo>
                  <a:pt x="159" y="13"/>
                  <a:pt x="161" y="14"/>
                  <a:pt x="160" y="14"/>
                </a:cubicBezTo>
                <a:close/>
                <a:moveTo>
                  <a:pt x="143" y="36"/>
                </a:moveTo>
                <a:cubicBezTo>
                  <a:pt x="143" y="35"/>
                  <a:pt x="144" y="36"/>
                  <a:pt x="143" y="36"/>
                </a:cubicBezTo>
                <a:close/>
                <a:moveTo>
                  <a:pt x="141" y="39"/>
                </a:moveTo>
                <a:cubicBezTo>
                  <a:pt x="142" y="39"/>
                  <a:pt x="139" y="37"/>
                  <a:pt x="141" y="39"/>
                </a:cubicBezTo>
                <a:close/>
                <a:moveTo>
                  <a:pt x="148" y="47"/>
                </a:moveTo>
                <a:cubicBezTo>
                  <a:pt x="149" y="47"/>
                  <a:pt x="147" y="46"/>
                  <a:pt x="148" y="47"/>
                </a:cubicBezTo>
                <a:close/>
                <a:moveTo>
                  <a:pt x="165" y="20"/>
                </a:moveTo>
                <a:cubicBezTo>
                  <a:pt x="164" y="19"/>
                  <a:pt x="166" y="21"/>
                  <a:pt x="165" y="20"/>
                </a:cubicBezTo>
                <a:close/>
                <a:moveTo>
                  <a:pt x="143" y="53"/>
                </a:moveTo>
                <a:cubicBezTo>
                  <a:pt x="143" y="53"/>
                  <a:pt x="142" y="52"/>
                  <a:pt x="143" y="53"/>
                </a:cubicBezTo>
                <a:close/>
                <a:moveTo>
                  <a:pt x="147" y="26"/>
                </a:moveTo>
                <a:cubicBezTo>
                  <a:pt x="148" y="26"/>
                  <a:pt x="146" y="25"/>
                  <a:pt x="147" y="26"/>
                </a:cubicBezTo>
                <a:close/>
                <a:moveTo>
                  <a:pt x="119" y="58"/>
                </a:moveTo>
                <a:cubicBezTo>
                  <a:pt x="119" y="58"/>
                  <a:pt x="118" y="57"/>
                  <a:pt x="119" y="58"/>
                </a:cubicBezTo>
                <a:close/>
                <a:moveTo>
                  <a:pt x="148" y="29"/>
                </a:moveTo>
                <a:cubicBezTo>
                  <a:pt x="147" y="28"/>
                  <a:pt x="148" y="29"/>
                  <a:pt x="148" y="29"/>
                </a:cubicBezTo>
                <a:close/>
                <a:moveTo>
                  <a:pt x="142" y="53"/>
                </a:moveTo>
                <a:cubicBezTo>
                  <a:pt x="142" y="53"/>
                  <a:pt x="143" y="54"/>
                  <a:pt x="142" y="53"/>
                </a:cubicBezTo>
                <a:close/>
                <a:moveTo>
                  <a:pt x="148" y="25"/>
                </a:moveTo>
                <a:cubicBezTo>
                  <a:pt x="146" y="25"/>
                  <a:pt x="148" y="25"/>
                  <a:pt x="148" y="25"/>
                </a:cubicBezTo>
                <a:close/>
                <a:moveTo>
                  <a:pt x="156" y="39"/>
                </a:moveTo>
                <a:cubicBezTo>
                  <a:pt x="156" y="39"/>
                  <a:pt x="157" y="40"/>
                  <a:pt x="156" y="39"/>
                </a:cubicBezTo>
                <a:close/>
                <a:moveTo>
                  <a:pt x="158" y="38"/>
                </a:moveTo>
                <a:cubicBezTo>
                  <a:pt x="157" y="37"/>
                  <a:pt x="158" y="38"/>
                  <a:pt x="158" y="38"/>
                </a:cubicBezTo>
                <a:close/>
                <a:moveTo>
                  <a:pt x="155" y="42"/>
                </a:moveTo>
                <a:cubicBezTo>
                  <a:pt x="154" y="43"/>
                  <a:pt x="157" y="41"/>
                  <a:pt x="155" y="42"/>
                </a:cubicBez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  <a:close/>
                <a:moveTo>
                  <a:pt x="156" y="41"/>
                </a:moveTo>
                <a:cubicBezTo>
                  <a:pt x="157" y="41"/>
                  <a:pt x="154" y="41"/>
                  <a:pt x="156" y="41"/>
                </a:cubicBezTo>
                <a:close/>
                <a:moveTo>
                  <a:pt x="143" y="58"/>
                </a:moveTo>
                <a:cubicBezTo>
                  <a:pt x="143" y="58"/>
                  <a:pt x="142" y="57"/>
                  <a:pt x="143" y="58"/>
                </a:cubicBezTo>
                <a:close/>
                <a:moveTo>
                  <a:pt x="161" y="31"/>
                </a:moveTo>
                <a:cubicBezTo>
                  <a:pt x="160" y="31"/>
                  <a:pt x="162" y="32"/>
                  <a:pt x="161" y="31"/>
                </a:cubicBezTo>
                <a:close/>
                <a:moveTo>
                  <a:pt x="156" y="41"/>
                </a:moveTo>
                <a:cubicBezTo>
                  <a:pt x="155" y="40"/>
                  <a:pt x="156" y="41"/>
                  <a:pt x="156" y="41"/>
                </a:cubicBezTo>
                <a:close/>
                <a:moveTo>
                  <a:pt x="163" y="30"/>
                </a:moveTo>
                <a:cubicBezTo>
                  <a:pt x="163" y="31"/>
                  <a:pt x="161" y="29"/>
                  <a:pt x="163" y="30"/>
                </a:cubicBezTo>
                <a:close/>
                <a:moveTo>
                  <a:pt x="115" y="62"/>
                </a:moveTo>
                <a:cubicBezTo>
                  <a:pt x="115" y="62"/>
                  <a:pt x="115" y="62"/>
                  <a:pt x="115" y="62"/>
                </a:cubicBezTo>
                <a:cubicBezTo>
                  <a:pt x="115" y="61"/>
                  <a:pt x="115" y="62"/>
                  <a:pt x="115" y="62"/>
                </a:cubicBezTo>
                <a:close/>
                <a:moveTo>
                  <a:pt x="167" y="3"/>
                </a:moveTo>
                <a:cubicBezTo>
                  <a:pt x="167" y="3"/>
                  <a:pt x="167" y="3"/>
                  <a:pt x="167" y="4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lose/>
                <a:moveTo>
                  <a:pt x="144" y="51"/>
                </a:moveTo>
                <a:cubicBezTo>
                  <a:pt x="144" y="50"/>
                  <a:pt x="144" y="51"/>
                  <a:pt x="144" y="52"/>
                </a:cubicBezTo>
                <a:cubicBezTo>
                  <a:pt x="144" y="52"/>
                  <a:pt x="145" y="51"/>
                  <a:pt x="144" y="51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5" y="34"/>
                  <a:pt x="144" y="34"/>
                </a:cubicBezTo>
                <a:close/>
                <a:moveTo>
                  <a:pt x="144" y="52"/>
                </a:move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lose/>
                <a:moveTo>
                  <a:pt x="165" y="2"/>
                </a:moveTo>
                <a:cubicBezTo>
                  <a:pt x="164" y="5"/>
                  <a:pt x="166" y="3"/>
                  <a:pt x="167" y="3"/>
                </a:cubicBezTo>
                <a:cubicBezTo>
                  <a:pt x="166" y="2"/>
                  <a:pt x="165" y="2"/>
                  <a:pt x="165" y="2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lose/>
                <a:moveTo>
                  <a:pt x="206" y="33"/>
                </a:moveTo>
                <a:cubicBezTo>
                  <a:pt x="205" y="33"/>
                  <a:pt x="207" y="31"/>
                  <a:pt x="206" y="33"/>
                </a:cubicBezTo>
                <a:close/>
                <a:moveTo>
                  <a:pt x="218" y="47"/>
                </a:moveTo>
                <a:cubicBezTo>
                  <a:pt x="218" y="48"/>
                  <a:pt x="220" y="45"/>
                  <a:pt x="218" y="47"/>
                </a:cubicBezTo>
                <a:close/>
                <a:moveTo>
                  <a:pt x="222" y="47"/>
                </a:moveTo>
                <a:cubicBezTo>
                  <a:pt x="223" y="47"/>
                  <a:pt x="224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6" y="47"/>
                  <a:pt x="226" y="47"/>
                </a:cubicBezTo>
                <a:cubicBezTo>
                  <a:pt x="225" y="48"/>
                  <a:pt x="217" y="40"/>
                  <a:pt x="217" y="40"/>
                </a:cubicBezTo>
                <a:cubicBezTo>
                  <a:pt x="217" y="41"/>
                  <a:pt x="216" y="41"/>
                  <a:pt x="216" y="41"/>
                </a:cubicBezTo>
                <a:cubicBezTo>
                  <a:pt x="216" y="41"/>
                  <a:pt x="219" y="44"/>
                  <a:pt x="219" y="45"/>
                </a:cubicBezTo>
                <a:cubicBezTo>
                  <a:pt x="219" y="45"/>
                  <a:pt x="221" y="46"/>
                  <a:pt x="222" y="47"/>
                </a:cubicBezTo>
                <a:close/>
                <a:moveTo>
                  <a:pt x="217" y="45"/>
                </a:moveTo>
                <a:cubicBezTo>
                  <a:pt x="217" y="44"/>
                  <a:pt x="216" y="45"/>
                  <a:pt x="217" y="45"/>
                </a:cubicBezTo>
                <a:close/>
                <a:moveTo>
                  <a:pt x="207" y="36"/>
                </a:moveTo>
                <a:cubicBezTo>
                  <a:pt x="207" y="36"/>
                  <a:pt x="206" y="37"/>
                  <a:pt x="207" y="36"/>
                </a:cubicBezTo>
                <a:close/>
                <a:moveTo>
                  <a:pt x="208" y="35"/>
                </a:moveTo>
                <a:cubicBezTo>
                  <a:pt x="208" y="35"/>
                  <a:pt x="215" y="41"/>
                  <a:pt x="215" y="41"/>
                </a:cubicBezTo>
                <a:cubicBezTo>
                  <a:pt x="218" y="40"/>
                  <a:pt x="208" y="34"/>
                  <a:pt x="208" y="35"/>
                </a:cubicBezTo>
                <a:close/>
                <a:moveTo>
                  <a:pt x="197" y="28"/>
                </a:moveTo>
                <a:cubicBezTo>
                  <a:pt x="196" y="28"/>
                  <a:pt x="197" y="27"/>
                  <a:pt x="197" y="28"/>
                </a:cubicBezTo>
                <a:close/>
                <a:moveTo>
                  <a:pt x="203" y="33"/>
                </a:moveTo>
                <a:cubicBezTo>
                  <a:pt x="203" y="32"/>
                  <a:pt x="202" y="33"/>
                  <a:pt x="203" y="33"/>
                </a:cubicBezTo>
                <a:close/>
                <a:moveTo>
                  <a:pt x="194" y="25"/>
                </a:moveTo>
                <a:cubicBezTo>
                  <a:pt x="193" y="26"/>
                  <a:pt x="196" y="23"/>
                  <a:pt x="194" y="25"/>
                </a:cubicBezTo>
                <a:close/>
                <a:moveTo>
                  <a:pt x="206" y="33"/>
                </a:moveTo>
                <a:cubicBezTo>
                  <a:pt x="207" y="32"/>
                  <a:pt x="206" y="34"/>
                  <a:pt x="206" y="33"/>
                </a:cubicBezTo>
                <a:close/>
                <a:moveTo>
                  <a:pt x="204" y="34"/>
                </a:moveTo>
                <a:cubicBezTo>
                  <a:pt x="205" y="34"/>
                  <a:pt x="204" y="34"/>
                  <a:pt x="204" y="34"/>
                </a:cubicBezTo>
                <a:close/>
                <a:moveTo>
                  <a:pt x="203" y="33"/>
                </a:moveTo>
                <a:cubicBezTo>
                  <a:pt x="204" y="33"/>
                  <a:pt x="202" y="34"/>
                  <a:pt x="203" y="33"/>
                </a:cubicBezTo>
                <a:close/>
                <a:moveTo>
                  <a:pt x="189" y="39"/>
                </a:moveTo>
                <a:cubicBezTo>
                  <a:pt x="188" y="38"/>
                  <a:pt x="190" y="40"/>
                  <a:pt x="189" y="39"/>
                </a:cubicBezTo>
                <a:close/>
                <a:moveTo>
                  <a:pt x="198" y="29"/>
                </a:move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179" y="24"/>
                </a:moveTo>
                <a:cubicBezTo>
                  <a:pt x="178" y="24"/>
                  <a:pt x="179" y="24"/>
                  <a:pt x="179" y="24"/>
                </a:cubicBezTo>
                <a:close/>
                <a:moveTo>
                  <a:pt x="181" y="27"/>
                </a:moveTo>
                <a:cubicBezTo>
                  <a:pt x="182" y="26"/>
                  <a:pt x="181" y="26"/>
                  <a:pt x="180" y="26"/>
                </a:cubicBezTo>
                <a:cubicBezTo>
                  <a:pt x="181" y="26"/>
                  <a:pt x="181" y="27"/>
                  <a:pt x="181" y="27"/>
                </a:cubicBezTo>
                <a:close/>
                <a:moveTo>
                  <a:pt x="179" y="24"/>
                </a:moveTo>
                <a:cubicBezTo>
                  <a:pt x="179" y="24"/>
                  <a:pt x="178" y="25"/>
                  <a:pt x="179" y="24"/>
                </a:cubicBezTo>
                <a:close/>
                <a:moveTo>
                  <a:pt x="180" y="26"/>
                </a:move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lose/>
                <a:moveTo>
                  <a:pt x="185" y="31"/>
                </a:moveTo>
                <a:cubicBezTo>
                  <a:pt x="184" y="32"/>
                  <a:pt x="186" y="30"/>
                  <a:pt x="185" y="31"/>
                </a:cubicBezTo>
                <a:close/>
                <a:moveTo>
                  <a:pt x="180" y="25"/>
                </a:moveTo>
                <a:cubicBezTo>
                  <a:pt x="181" y="25"/>
                  <a:pt x="179" y="25"/>
                  <a:pt x="180" y="25"/>
                </a:cubicBezTo>
                <a:close/>
                <a:moveTo>
                  <a:pt x="187" y="32"/>
                </a:moveTo>
                <a:cubicBezTo>
                  <a:pt x="187" y="32"/>
                  <a:pt x="186" y="32"/>
                  <a:pt x="187" y="32"/>
                </a:cubicBezTo>
                <a:close/>
                <a:moveTo>
                  <a:pt x="227" y="47"/>
                </a:moveTo>
                <a:cubicBezTo>
                  <a:pt x="227" y="47"/>
                  <a:pt x="225" y="51"/>
                  <a:pt x="225" y="50"/>
                </a:cubicBezTo>
                <a:cubicBezTo>
                  <a:pt x="225" y="50"/>
                  <a:pt x="220" y="47"/>
                  <a:pt x="220" y="48"/>
                </a:cubicBezTo>
                <a:cubicBezTo>
                  <a:pt x="219" y="49"/>
                  <a:pt x="221" y="48"/>
                  <a:pt x="221" y="48"/>
                </a:cubicBezTo>
                <a:cubicBezTo>
                  <a:pt x="221" y="48"/>
                  <a:pt x="224" y="51"/>
                  <a:pt x="224" y="51"/>
                </a:cubicBezTo>
                <a:cubicBezTo>
                  <a:pt x="224" y="52"/>
                  <a:pt x="222" y="52"/>
                  <a:pt x="223" y="52"/>
                </a:cubicBezTo>
                <a:cubicBezTo>
                  <a:pt x="222" y="52"/>
                  <a:pt x="222" y="52"/>
                  <a:pt x="222" y="51"/>
                </a:cubicBezTo>
                <a:cubicBezTo>
                  <a:pt x="215" y="45"/>
                  <a:pt x="206" y="38"/>
                  <a:pt x="199" y="32"/>
                </a:cubicBezTo>
                <a:cubicBezTo>
                  <a:pt x="196" y="30"/>
                  <a:pt x="190" y="22"/>
                  <a:pt x="184" y="15"/>
                </a:cubicBezTo>
                <a:cubicBezTo>
                  <a:pt x="189" y="20"/>
                  <a:pt x="194" y="25"/>
                  <a:pt x="194" y="24"/>
                </a:cubicBezTo>
                <a:cubicBezTo>
                  <a:pt x="194" y="24"/>
                  <a:pt x="193" y="23"/>
                  <a:pt x="193" y="23"/>
                </a:cubicBezTo>
                <a:cubicBezTo>
                  <a:pt x="194" y="22"/>
                  <a:pt x="196" y="24"/>
                  <a:pt x="196" y="24"/>
                </a:cubicBezTo>
                <a:cubicBezTo>
                  <a:pt x="195" y="25"/>
                  <a:pt x="195" y="25"/>
                  <a:pt x="195" y="26"/>
                </a:cubicBezTo>
                <a:cubicBezTo>
                  <a:pt x="194" y="26"/>
                  <a:pt x="197" y="26"/>
                  <a:pt x="197" y="25"/>
                </a:cubicBezTo>
                <a:cubicBezTo>
                  <a:pt x="196" y="26"/>
                  <a:pt x="196" y="28"/>
                  <a:pt x="196" y="28"/>
                </a:cubicBezTo>
                <a:cubicBezTo>
                  <a:pt x="196" y="28"/>
                  <a:pt x="198" y="26"/>
                  <a:pt x="198" y="26"/>
                </a:cubicBezTo>
                <a:cubicBezTo>
                  <a:pt x="198" y="27"/>
                  <a:pt x="197" y="28"/>
                  <a:pt x="197" y="28"/>
                </a:cubicBezTo>
                <a:cubicBezTo>
                  <a:pt x="197" y="28"/>
                  <a:pt x="198" y="27"/>
                  <a:pt x="198" y="27"/>
                </a:cubicBezTo>
                <a:cubicBezTo>
                  <a:pt x="199" y="27"/>
                  <a:pt x="199" y="28"/>
                  <a:pt x="199" y="28"/>
                </a:cubicBezTo>
                <a:cubicBezTo>
                  <a:pt x="199" y="28"/>
                  <a:pt x="198" y="28"/>
                  <a:pt x="198" y="28"/>
                </a:cubicBezTo>
                <a:cubicBezTo>
                  <a:pt x="198" y="29"/>
                  <a:pt x="198" y="29"/>
                  <a:pt x="199" y="28"/>
                </a:cubicBezTo>
                <a:cubicBezTo>
                  <a:pt x="199" y="29"/>
                  <a:pt x="198" y="29"/>
                  <a:pt x="198" y="29"/>
                </a:cubicBezTo>
                <a:cubicBezTo>
                  <a:pt x="199" y="29"/>
                  <a:pt x="199" y="28"/>
                  <a:pt x="198" y="29"/>
                </a:cubicBezTo>
                <a:cubicBezTo>
                  <a:pt x="198" y="29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200" y="30"/>
                  <a:pt x="200" y="30"/>
                  <a:pt x="200" y="30"/>
                </a:cubicBezTo>
                <a:cubicBezTo>
                  <a:pt x="199" y="30"/>
                  <a:pt x="200" y="31"/>
                  <a:pt x="201" y="32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1"/>
                  <a:pt x="201" y="31"/>
                  <a:pt x="201" y="32"/>
                </a:cubicBezTo>
                <a:cubicBezTo>
                  <a:pt x="202" y="32"/>
                  <a:pt x="203" y="33"/>
                  <a:pt x="203" y="33"/>
                </a:cubicBezTo>
                <a:cubicBezTo>
                  <a:pt x="203" y="33"/>
                  <a:pt x="202" y="32"/>
                  <a:pt x="202" y="32"/>
                </a:cubicBezTo>
                <a:cubicBezTo>
                  <a:pt x="201" y="31"/>
                  <a:pt x="206" y="33"/>
                  <a:pt x="206" y="32"/>
                </a:cubicBezTo>
                <a:cubicBezTo>
                  <a:pt x="206" y="31"/>
                  <a:pt x="195" y="21"/>
                  <a:pt x="193" y="19"/>
                </a:cubicBezTo>
                <a:cubicBezTo>
                  <a:pt x="191" y="16"/>
                  <a:pt x="188" y="12"/>
                  <a:pt x="185" y="9"/>
                </a:cubicBezTo>
                <a:cubicBezTo>
                  <a:pt x="185" y="9"/>
                  <a:pt x="185" y="9"/>
                  <a:pt x="186" y="8"/>
                </a:cubicBezTo>
                <a:cubicBezTo>
                  <a:pt x="186" y="8"/>
                  <a:pt x="184" y="6"/>
                  <a:pt x="184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5"/>
                  <a:pt x="183" y="5"/>
                  <a:pt x="183" y="5"/>
                </a:cubicBezTo>
                <a:cubicBezTo>
                  <a:pt x="181" y="3"/>
                  <a:pt x="178" y="0"/>
                  <a:pt x="177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2" y="2"/>
                  <a:pt x="170" y="3"/>
                  <a:pt x="168" y="4"/>
                </a:cubicBezTo>
                <a:cubicBezTo>
                  <a:pt x="168" y="4"/>
                  <a:pt x="167" y="4"/>
                  <a:pt x="167" y="4"/>
                </a:cubicBezTo>
                <a:cubicBezTo>
                  <a:pt x="167" y="4"/>
                  <a:pt x="167" y="4"/>
                  <a:pt x="167" y="4"/>
                </a:cubicBezTo>
                <a:cubicBezTo>
                  <a:pt x="166" y="5"/>
                  <a:pt x="165" y="5"/>
                  <a:pt x="164" y="6"/>
                </a:cubicBezTo>
                <a:cubicBezTo>
                  <a:pt x="164" y="5"/>
                  <a:pt x="164" y="5"/>
                  <a:pt x="164" y="5"/>
                </a:cubicBez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4" y="5"/>
                  <a:pt x="164" y="5"/>
                </a:cubicBezTo>
                <a:cubicBezTo>
                  <a:pt x="164" y="5"/>
                  <a:pt x="164" y="4"/>
                  <a:pt x="164" y="4"/>
                </a:cubicBezTo>
                <a:cubicBezTo>
                  <a:pt x="164" y="4"/>
                  <a:pt x="164" y="5"/>
                  <a:pt x="163" y="6"/>
                </a:cubicBezTo>
                <a:cubicBezTo>
                  <a:pt x="163" y="6"/>
                  <a:pt x="162" y="6"/>
                  <a:pt x="162" y="6"/>
                </a:cubicBezTo>
                <a:cubicBezTo>
                  <a:pt x="162" y="6"/>
                  <a:pt x="163" y="6"/>
                  <a:pt x="163" y="6"/>
                </a:cubicBezTo>
                <a:cubicBezTo>
                  <a:pt x="160" y="9"/>
                  <a:pt x="155" y="13"/>
                  <a:pt x="155" y="13"/>
                </a:cubicBezTo>
                <a:cubicBezTo>
                  <a:pt x="155" y="13"/>
                  <a:pt x="156" y="15"/>
                  <a:pt x="156" y="15"/>
                </a:cubicBezTo>
                <a:cubicBezTo>
                  <a:pt x="158" y="14"/>
                  <a:pt x="159" y="12"/>
                  <a:pt x="160" y="11"/>
                </a:cubicBezTo>
                <a:cubicBezTo>
                  <a:pt x="161" y="11"/>
                  <a:pt x="162" y="10"/>
                  <a:pt x="163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9"/>
                  <a:pt x="163" y="9"/>
                  <a:pt x="164" y="9"/>
                </a:cubicBezTo>
                <a:cubicBezTo>
                  <a:pt x="163" y="10"/>
                  <a:pt x="163" y="10"/>
                  <a:pt x="163" y="11"/>
                </a:cubicBezTo>
                <a:cubicBezTo>
                  <a:pt x="163" y="11"/>
                  <a:pt x="164" y="10"/>
                  <a:pt x="164" y="10"/>
                </a:cubicBez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1"/>
                  <a:pt x="163" y="10"/>
                  <a:pt x="163" y="10"/>
                </a:cubicBezTo>
                <a:cubicBezTo>
                  <a:pt x="162" y="10"/>
                  <a:pt x="162" y="12"/>
                  <a:pt x="163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2" y="12"/>
                  <a:pt x="163" y="12"/>
                  <a:pt x="164" y="12"/>
                </a:cubicBezTo>
                <a:cubicBezTo>
                  <a:pt x="158" y="18"/>
                  <a:pt x="153" y="25"/>
                  <a:pt x="149" y="30"/>
                </a:cubicBezTo>
                <a:cubicBezTo>
                  <a:pt x="145" y="37"/>
                  <a:pt x="140" y="43"/>
                  <a:pt x="134" y="49"/>
                </a:cubicBezTo>
                <a:cubicBezTo>
                  <a:pt x="133" y="51"/>
                  <a:pt x="124" y="59"/>
                  <a:pt x="122" y="62"/>
                </a:cubicBezTo>
                <a:cubicBezTo>
                  <a:pt x="124" y="57"/>
                  <a:pt x="142" y="40"/>
                  <a:pt x="140" y="38"/>
                </a:cubicBezTo>
                <a:cubicBezTo>
                  <a:pt x="140" y="38"/>
                  <a:pt x="139" y="40"/>
                  <a:pt x="139" y="40"/>
                </a:cubicBezTo>
                <a:cubicBezTo>
                  <a:pt x="138" y="39"/>
                  <a:pt x="140" y="37"/>
                  <a:pt x="140" y="37"/>
                </a:cubicBezTo>
                <a:cubicBezTo>
                  <a:pt x="140" y="37"/>
                  <a:pt x="141" y="38"/>
                  <a:pt x="142" y="38"/>
                </a:cubicBezTo>
                <a:cubicBezTo>
                  <a:pt x="141" y="38"/>
                  <a:pt x="141" y="35"/>
                  <a:pt x="141" y="35"/>
                </a:cubicBezTo>
                <a:cubicBezTo>
                  <a:pt x="141" y="36"/>
                  <a:pt x="144" y="37"/>
                  <a:pt x="143" y="36"/>
                </a:cubicBezTo>
                <a:cubicBezTo>
                  <a:pt x="143" y="36"/>
                  <a:pt x="141" y="35"/>
                  <a:pt x="142" y="34"/>
                </a:cubicBezTo>
                <a:cubicBezTo>
                  <a:pt x="142" y="34"/>
                  <a:pt x="144" y="36"/>
                  <a:pt x="144" y="35"/>
                </a:cubicBezTo>
                <a:cubicBezTo>
                  <a:pt x="143" y="35"/>
                  <a:pt x="143" y="35"/>
                  <a:pt x="142" y="34"/>
                </a:cubicBezTo>
                <a:cubicBezTo>
                  <a:pt x="143" y="34"/>
                  <a:pt x="143" y="34"/>
                  <a:pt x="144" y="34"/>
                </a:cubicBezTo>
                <a:cubicBezTo>
                  <a:pt x="143" y="33"/>
                  <a:pt x="143" y="33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3"/>
                  <a:pt x="143" y="33"/>
                  <a:pt x="144" y="34"/>
                </a:cubicBezTo>
                <a:cubicBezTo>
                  <a:pt x="145" y="34"/>
                  <a:pt x="145" y="34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45" y="33"/>
                  <a:pt x="146" y="32"/>
                  <a:pt x="147" y="31"/>
                </a:cubicBezTo>
                <a:cubicBezTo>
                  <a:pt x="147" y="31"/>
                  <a:pt x="147" y="31"/>
                  <a:pt x="147" y="31"/>
                </a:cubicBezTo>
                <a:cubicBezTo>
                  <a:pt x="147" y="30"/>
                  <a:pt x="148" y="29"/>
                  <a:pt x="147" y="29"/>
                </a:cubicBezTo>
                <a:cubicBezTo>
                  <a:pt x="148" y="29"/>
                  <a:pt x="147" y="30"/>
                  <a:pt x="147" y="30"/>
                </a:cubicBezTo>
                <a:cubicBezTo>
                  <a:pt x="146" y="30"/>
                  <a:pt x="148" y="26"/>
                  <a:pt x="146" y="26"/>
                </a:cubicBezTo>
                <a:cubicBezTo>
                  <a:pt x="146" y="26"/>
                  <a:pt x="134" y="41"/>
                  <a:pt x="134" y="41"/>
                </a:cubicBezTo>
                <a:cubicBezTo>
                  <a:pt x="135" y="43"/>
                  <a:pt x="119" y="57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3"/>
                  <a:pt x="115" y="63"/>
                </a:cubicBezTo>
                <a:cubicBezTo>
                  <a:pt x="116" y="69"/>
                  <a:pt x="122" y="64"/>
                  <a:pt x="122" y="63"/>
                </a:cubicBezTo>
                <a:cubicBezTo>
                  <a:pt x="123" y="66"/>
                  <a:pt x="113" y="72"/>
                  <a:pt x="121" y="77"/>
                </a:cubicBezTo>
                <a:cubicBezTo>
                  <a:pt x="122" y="77"/>
                  <a:pt x="123" y="76"/>
                  <a:pt x="124" y="76"/>
                </a:cubicBezTo>
                <a:cubicBezTo>
                  <a:pt x="124" y="76"/>
                  <a:pt x="122" y="78"/>
                  <a:pt x="123" y="79"/>
                </a:cubicBezTo>
                <a:cubicBezTo>
                  <a:pt x="126" y="81"/>
                  <a:pt x="128" y="74"/>
                  <a:pt x="127" y="73"/>
                </a:cubicBezTo>
                <a:cubicBezTo>
                  <a:pt x="127" y="74"/>
                  <a:pt x="147" y="52"/>
                  <a:pt x="147" y="52"/>
                </a:cubicBezTo>
                <a:cubicBezTo>
                  <a:pt x="148" y="53"/>
                  <a:pt x="147" y="51"/>
                  <a:pt x="147" y="51"/>
                </a:cubicBezTo>
                <a:cubicBezTo>
                  <a:pt x="147" y="51"/>
                  <a:pt x="148" y="51"/>
                  <a:pt x="148" y="51"/>
                </a:cubicBezTo>
                <a:cubicBezTo>
                  <a:pt x="149" y="50"/>
                  <a:pt x="149" y="50"/>
                  <a:pt x="148" y="50"/>
                </a:cubicBezTo>
                <a:cubicBezTo>
                  <a:pt x="150" y="50"/>
                  <a:pt x="153" y="45"/>
                  <a:pt x="153" y="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154" y="43"/>
                  <a:pt x="154" y="43"/>
                  <a:pt x="153" y="43"/>
                </a:cubicBezTo>
                <a:cubicBezTo>
                  <a:pt x="153" y="43"/>
                  <a:pt x="155" y="43"/>
                  <a:pt x="155" y="43"/>
                </a:cubicBezTo>
                <a:cubicBezTo>
                  <a:pt x="155" y="43"/>
                  <a:pt x="154" y="41"/>
                  <a:pt x="154" y="41"/>
                </a:cubicBezTo>
                <a:cubicBezTo>
                  <a:pt x="151" y="43"/>
                  <a:pt x="149" y="47"/>
                  <a:pt x="149" y="49"/>
                </a:cubicBezTo>
                <a:cubicBezTo>
                  <a:pt x="148" y="48"/>
                  <a:pt x="147" y="49"/>
                  <a:pt x="147" y="49"/>
                </a:cubicBezTo>
                <a:cubicBezTo>
                  <a:pt x="147" y="49"/>
                  <a:pt x="148" y="47"/>
                  <a:pt x="148" y="47"/>
                </a:cubicBezTo>
                <a:cubicBezTo>
                  <a:pt x="147" y="47"/>
                  <a:pt x="145" y="50"/>
                  <a:pt x="145" y="50"/>
                </a:cubicBezTo>
                <a:cubicBezTo>
                  <a:pt x="146" y="51"/>
                  <a:pt x="145" y="53"/>
                  <a:pt x="144" y="52"/>
                </a:cubicBezTo>
                <a:cubicBezTo>
                  <a:pt x="144" y="52"/>
                  <a:pt x="144" y="53"/>
                  <a:pt x="144" y="53"/>
                </a:cubicBezTo>
                <a:cubicBezTo>
                  <a:pt x="144" y="52"/>
                  <a:pt x="141" y="57"/>
                  <a:pt x="141" y="57"/>
                </a:cubicBezTo>
                <a:cubicBezTo>
                  <a:pt x="140" y="57"/>
                  <a:pt x="139" y="58"/>
                  <a:pt x="138" y="58"/>
                </a:cubicBezTo>
                <a:cubicBezTo>
                  <a:pt x="138" y="58"/>
                  <a:pt x="137" y="59"/>
                  <a:pt x="137" y="59"/>
                </a:cubicBezTo>
                <a:cubicBezTo>
                  <a:pt x="137" y="59"/>
                  <a:pt x="139" y="60"/>
                  <a:pt x="139" y="61"/>
                </a:cubicBezTo>
                <a:cubicBezTo>
                  <a:pt x="138" y="61"/>
                  <a:pt x="135" y="61"/>
                  <a:pt x="135" y="61"/>
                </a:cubicBezTo>
                <a:cubicBezTo>
                  <a:pt x="135" y="61"/>
                  <a:pt x="136" y="63"/>
                  <a:pt x="136" y="63"/>
                </a:cubicBezTo>
                <a:cubicBezTo>
                  <a:pt x="135" y="62"/>
                  <a:pt x="131" y="63"/>
                  <a:pt x="131" y="64"/>
                </a:cubicBezTo>
                <a:cubicBezTo>
                  <a:pt x="131" y="62"/>
                  <a:pt x="149" y="42"/>
                  <a:pt x="151" y="39"/>
                </a:cubicBezTo>
                <a:cubicBezTo>
                  <a:pt x="154" y="35"/>
                  <a:pt x="157" y="30"/>
                  <a:pt x="158" y="29"/>
                </a:cubicBezTo>
                <a:cubicBezTo>
                  <a:pt x="159" y="28"/>
                  <a:pt x="162" y="25"/>
                  <a:pt x="162" y="24"/>
                </a:cubicBezTo>
                <a:cubicBezTo>
                  <a:pt x="162" y="25"/>
                  <a:pt x="163" y="22"/>
                  <a:pt x="163" y="23"/>
                </a:cubicBezTo>
                <a:cubicBezTo>
                  <a:pt x="163" y="24"/>
                  <a:pt x="165" y="18"/>
                  <a:pt x="166" y="18"/>
                </a:cubicBezTo>
                <a:cubicBezTo>
                  <a:pt x="166" y="19"/>
                  <a:pt x="167" y="19"/>
                  <a:pt x="167" y="18"/>
                </a:cubicBezTo>
                <a:cubicBezTo>
                  <a:pt x="167" y="27"/>
                  <a:pt x="168" y="42"/>
                  <a:pt x="168" y="44"/>
                </a:cubicBezTo>
                <a:cubicBezTo>
                  <a:pt x="168" y="44"/>
                  <a:pt x="169" y="44"/>
                  <a:pt x="169" y="44"/>
                </a:cubicBezTo>
                <a:cubicBezTo>
                  <a:pt x="170" y="50"/>
                  <a:pt x="164" y="68"/>
                  <a:pt x="167" y="71"/>
                </a:cubicBezTo>
                <a:cubicBezTo>
                  <a:pt x="167" y="71"/>
                  <a:pt x="167" y="73"/>
                  <a:pt x="168" y="74"/>
                </a:cubicBezTo>
                <a:cubicBezTo>
                  <a:pt x="166" y="70"/>
                  <a:pt x="170" y="55"/>
                  <a:pt x="170" y="49"/>
                </a:cubicBezTo>
                <a:cubicBezTo>
                  <a:pt x="170" y="47"/>
                  <a:pt x="170" y="40"/>
                  <a:pt x="169" y="32"/>
                </a:cubicBezTo>
                <a:cubicBezTo>
                  <a:pt x="170" y="32"/>
                  <a:pt x="170" y="32"/>
                  <a:pt x="169" y="32"/>
                </a:cubicBezTo>
                <a:cubicBezTo>
                  <a:pt x="169" y="27"/>
                  <a:pt x="169" y="21"/>
                  <a:pt x="168" y="18"/>
                </a:cubicBezTo>
                <a:cubicBezTo>
                  <a:pt x="168" y="17"/>
                  <a:pt x="169" y="17"/>
                  <a:pt x="169" y="17"/>
                </a:cubicBezTo>
                <a:cubicBezTo>
                  <a:pt x="170" y="25"/>
                  <a:pt x="172" y="37"/>
                  <a:pt x="172" y="37"/>
                </a:cubicBezTo>
                <a:cubicBezTo>
                  <a:pt x="172" y="37"/>
                  <a:pt x="171" y="27"/>
                  <a:pt x="171" y="18"/>
                </a:cubicBezTo>
                <a:cubicBezTo>
                  <a:pt x="171" y="19"/>
                  <a:pt x="172" y="20"/>
                  <a:pt x="173" y="21"/>
                </a:cubicBezTo>
                <a:cubicBezTo>
                  <a:pt x="173" y="26"/>
                  <a:pt x="173" y="31"/>
                  <a:pt x="173" y="33"/>
                </a:cubicBezTo>
                <a:cubicBezTo>
                  <a:pt x="174" y="43"/>
                  <a:pt x="173" y="53"/>
                  <a:pt x="173" y="63"/>
                </a:cubicBezTo>
                <a:cubicBezTo>
                  <a:pt x="173" y="67"/>
                  <a:pt x="169" y="80"/>
                  <a:pt x="171" y="83"/>
                </a:cubicBezTo>
                <a:cubicBezTo>
                  <a:pt x="171" y="84"/>
                  <a:pt x="172" y="85"/>
                  <a:pt x="172" y="87"/>
                </a:cubicBezTo>
                <a:cubicBezTo>
                  <a:pt x="172" y="87"/>
                  <a:pt x="172" y="87"/>
                  <a:pt x="172" y="87"/>
                </a:cubicBezTo>
                <a:cubicBezTo>
                  <a:pt x="172" y="87"/>
                  <a:pt x="172" y="88"/>
                  <a:pt x="172" y="89"/>
                </a:cubicBezTo>
                <a:cubicBezTo>
                  <a:pt x="171" y="94"/>
                  <a:pt x="170" y="100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6" y="112"/>
                  <a:pt x="165" y="117"/>
                  <a:pt x="164" y="120"/>
                </a:cubicBezTo>
                <a:cubicBezTo>
                  <a:pt x="161" y="132"/>
                  <a:pt x="157" y="146"/>
                  <a:pt x="152" y="158"/>
                </a:cubicBezTo>
                <a:cubicBezTo>
                  <a:pt x="139" y="190"/>
                  <a:pt x="120" y="221"/>
                  <a:pt x="101" y="249"/>
                </a:cubicBezTo>
                <a:cubicBezTo>
                  <a:pt x="92" y="262"/>
                  <a:pt x="82" y="274"/>
                  <a:pt x="72" y="286"/>
                </a:cubicBezTo>
                <a:cubicBezTo>
                  <a:pt x="68" y="291"/>
                  <a:pt x="63" y="296"/>
                  <a:pt x="58" y="301"/>
                </a:cubicBezTo>
                <a:cubicBezTo>
                  <a:pt x="56" y="303"/>
                  <a:pt x="52" y="305"/>
                  <a:pt x="49" y="307"/>
                </a:cubicBezTo>
                <a:cubicBezTo>
                  <a:pt x="63" y="294"/>
                  <a:pt x="76" y="280"/>
                  <a:pt x="88" y="264"/>
                </a:cubicBezTo>
                <a:cubicBezTo>
                  <a:pt x="97" y="253"/>
                  <a:pt x="104" y="241"/>
                  <a:pt x="112" y="230"/>
                </a:cubicBezTo>
                <a:cubicBezTo>
                  <a:pt x="113" y="228"/>
                  <a:pt x="118" y="219"/>
                  <a:pt x="122" y="211"/>
                </a:cubicBezTo>
                <a:cubicBezTo>
                  <a:pt x="121" y="212"/>
                  <a:pt x="120" y="214"/>
                  <a:pt x="120" y="213"/>
                </a:cubicBezTo>
                <a:cubicBezTo>
                  <a:pt x="119" y="213"/>
                  <a:pt x="123" y="208"/>
                  <a:pt x="123" y="209"/>
                </a:cubicBezTo>
                <a:cubicBezTo>
                  <a:pt x="123" y="208"/>
                  <a:pt x="124" y="208"/>
                  <a:pt x="124" y="207"/>
                </a:cubicBezTo>
                <a:cubicBezTo>
                  <a:pt x="124" y="207"/>
                  <a:pt x="124" y="207"/>
                  <a:pt x="124" y="207"/>
                </a:cubicBezTo>
                <a:cubicBezTo>
                  <a:pt x="121" y="206"/>
                  <a:pt x="133" y="193"/>
                  <a:pt x="133" y="193"/>
                </a:cubicBezTo>
                <a:cubicBezTo>
                  <a:pt x="132" y="193"/>
                  <a:pt x="132" y="194"/>
                  <a:pt x="132" y="194"/>
                </a:cubicBezTo>
                <a:cubicBezTo>
                  <a:pt x="132" y="194"/>
                  <a:pt x="134" y="187"/>
                  <a:pt x="134" y="187"/>
                </a:cubicBezTo>
                <a:cubicBezTo>
                  <a:pt x="134" y="188"/>
                  <a:pt x="134" y="189"/>
                  <a:pt x="134" y="190"/>
                </a:cubicBezTo>
                <a:cubicBezTo>
                  <a:pt x="135" y="191"/>
                  <a:pt x="138" y="184"/>
                  <a:pt x="138" y="184"/>
                </a:cubicBezTo>
                <a:cubicBezTo>
                  <a:pt x="134" y="182"/>
                  <a:pt x="139" y="183"/>
                  <a:pt x="140" y="180"/>
                </a:cubicBezTo>
                <a:cubicBezTo>
                  <a:pt x="139" y="180"/>
                  <a:pt x="139" y="180"/>
                  <a:pt x="138" y="181"/>
                </a:cubicBezTo>
                <a:cubicBezTo>
                  <a:pt x="137" y="181"/>
                  <a:pt x="141" y="177"/>
                  <a:pt x="141" y="177"/>
                </a:cubicBezTo>
                <a:cubicBezTo>
                  <a:pt x="141" y="178"/>
                  <a:pt x="141" y="178"/>
                  <a:pt x="141" y="178"/>
                </a:cubicBezTo>
                <a:cubicBezTo>
                  <a:pt x="144" y="176"/>
                  <a:pt x="144" y="172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6" y="168"/>
                  <a:pt x="146" y="167"/>
                  <a:pt x="146" y="166"/>
                </a:cubicBezTo>
                <a:cubicBezTo>
                  <a:pt x="146" y="166"/>
                  <a:pt x="146" y="166"/>
                  <a:pt x="147" y="166"/>
                </a:cubicBezTo>
                <a:cubicBezTo>
                  <a:pt x="147" y="166"/>
                  <a:pt x="146" y="166"/>
                  <a:pt x="146" y="166"/>
                </a:cubicBezTo>
                <a:cubicBezTo>
                  <a:pt x="147" y="165"/>
                  <a:pt x="147" y="165"/>
                  <a:pt x="147" y="164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3"/>
                  <a:pt x="149" y="161"/>
                  <a:pt x="150" y="158"/>
                </a:cubicBezTo>
                <a:cubicBezTo>
                  <a:pt x="150" y="158"/>
                  <a:pt x="150" y="158"/>
                  <a:pt x="150" y="158"/>
                </a:cubicBezTo>
                <a:cubicBezTo>
                  <a:pt x="151" y="154"/>
                  <a:pt x="153" y="150"/>
                  <a:pt x="153" y="149"/>
                </a:cubicBezTo>
                <a:cubicBezTo>
                  <a:pt x="153" y="149"/>
                  <a:pt x="151" y="155"/>
                  <a:pt x="150" y="155"/>
                </a:cubicBezTo>
                <a:cubicBezTo>
                  <a:pt x="149" y="154"/>
                  <a:pt x="156" y="139"/>
                  <a:pt x="154" y="139"/>
                </a:cubicBezTo>
                <a:cubicBezTo>
                  <a:pt x="153" y="139"/>
                  <a:pt x="140" y="177"/>
                  <a:pt x="136" y="180"/>
                </a:cubicBezTo>
                <a:cubicBezTo>
                  <a:pt x="132" y="185"/>
                  <a:pt x="128" y="193"/>
                  <a:pt x="126" y="198"/>
                </a:cubicBezTo>
                <a:cubicBezTo>
                  <a:pt x="124" y="202"/>
                  <a:pt x="119" y="207"/>
                  <a:pt x="118" y="212"/>
                </a:cubicBezTo>
                <a:cubicBezTo>
                  <a:pt x="115" y="220"/>
                  <a:pt x="106" y="233"/>
                  <a:pt x="100" y="240"/>
                </a:cubicBezTo>
                <a:cubicBezTo>
                  <a:pt x="85" y="260"/>
                  <a:pt x="72" y="282"/>
                  <a:pt x="52" y="298"/>
                </a:cubicBezTo>
                <a:cubicBezTo>
                  <a:pt x="51" y="300"/>
                  <a:pt x="36" y="312"/>
                  <a:pt x="36" y="311"/>
                </a:cubicBezTo>
                <a:cubicBezTo>
                  <a:pt x="36" y="311"/>
                  <a:pt x="26" y="315"/>
                  <a:pt x="25" y="316"/>
                </a:cubicBezTo>
                <a:cubicBezTo>
                  <a:pt x="23" y="318"/>
                  <a:pt x="7" y="324"/>
                  <a:pt x="6" y="323"/>
                </a:cubicBezTo>
                <a:cubicBezTo>
                  <a:pt x="10" y="327"/>
                  <a:pt x="37" y="322"/>
                  <a:pt x="39" y="315"/>
                </a:cubicBezTo>
                <a:cubicBezTo>
                  <a:pt x="37" y="322"/>
                  <a:pt x="17" y="326"/>
                  <a:pt x="11" y="327"/>
                </a:cubicBezTo>
                <a:cubicBezTo>
                  <a:pt x="6" y="328"/>
                  <a:pt x="9" y="330"/>
                  <a:pt x="4" y="331"/>
                </a:cubicBezTo>
                <a:cubicBezTo>
                  <a:pt x="0" y="331"/>
                  <a:pt x="4" y="334"/>
                  <a:pt x="3" y="336"/>
                </a:cubicBezTo>
                <a:cubicBezTo>
                  <a:pt x="3" y="336"/>
                  <a:pt x="2" y="336"/>
                  <a:pt x="1" y="337"/>
                </a:cubicBezTo>
                <a:cubicBezTo>
                  <a:pt x="7" y="335"/>
                  <a:pt x="17" y="338"/>
                  <a:pt x="22" y="336"/>
                </a:cubicBezTo>
                <a:cubicBezTo>
                  <a:pt x="17" y="338"/>
                  <a:pt x="11" y="336"/>
                  <a:pt x="6" y="338"/>
                </a:cubicBezTo>
                <a:cubicBezTo>
                  <a:pt x="5" y="339"/>
                  <a:pt x="6" y="339"/>
                  <a:pt x="7" y="340"/>
                </a:cubicBezTo>
                <a:cubicBezTo>
                  <a:pt x="13" y="342"/>
                  <a:pt x="36" y="335"/>
                  <a:pt x="40" y="330"/>
                </a:cubicBezTo>
                <a:cubicBezTo>
                  <a:pt x="40" y="330"/>
                  <a:pt x="37" y="330"/>
                  <a:pt x="38" y="329"/>
                </a:cubicBezTo>
                <a:cubicBezTo>
                  <a:pt x="39" y="329"/>
                  <a:pt x="40" y="328"/>
                  <a:pt x="42" y="328"/>
                </a:cubicBezTo>
                <a:cubicBezTo>
                  <a:pt x="41" y="328"/>
                  <a:pt x="41" y="329"/>
                  <a:pt x="41" y="329"/>
                </a:cubicBezTo>
                <a:cubicBezTo>
                  <a:pt x="51" y="327"/>
                  <a:pt x="96" y="279"/>
                  <a:pt x="98" y="273"/>
                </a:cubicBezTo>
                <a:cubicBezTo>
                  <a:pt x="98" y="273"/>
                  <a:pt x="98" y="273"/>
                  <a:pt x="98" y="274"/>
                </a:cubicBezTo>
                <a:cubicBezTo>
                  <a:pt x="99" y="273"/>
                  <a:pt x="104" y="266"/>
                  <a:pt x="110" y="257"/>
                </a:cubicBezTo>
                <a:cubicBezTo>
                  <a:pt x="110" y="257"/>
                  <a:pt x="109" y="257"/>
                  <a:pt x="110" y="257"/>
                </a:cubicBezTo>
                <a:cubicBezTo>
                  <a:pt x="110" y="257"/>
                  <a:pt x="110" y="257"/>
                  <a:pt x="110" y="257"/>
                </a:cubicBezTo>
                <a:cubicBezTo>
                  <a:pt x="114" y="250"/>
                  <a:pt x="119" y="243"/>
                  <a:pt x="122" y="237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25" y="232"/>
                  <a:pt x="127" y="228"/>
                  <a:pt x="128" y="229"/>
                </a:cubicBezTo>
                <a:cubicBezTo>
                  <a:pt x="128" y="229"/>
                  <a:pt x="128" y="229"/>
                  <a:pt x="128" y="229"/>
                </a:cubicBezTo>
                <a:cubicBezTo>
                  <a:pt x="129" y="229"/>
                  <a:pt x="128" y="223"/>
                  <a:pt x="130" y="223"/>
                </a:cubicBezTo>
                <a:cubicBezTo>
                  <a:pt x="130" y="224"/>
                  <a:pt x="130" y="224"/>
                  <a:pt x="130" y="225"/>
                </a:cubicBezTo>
                <a:cubicBezTo>
                  <a:pt x="130" y="225"/>
                  <a:pt x="133" y="221"/>
                  <a:pt x="133" y="220"/>
                </a:cubicBezTo>
                <a:cubicBezTo>
                  <a:pt x="138" y="216"/>
                  <a:pt x="144" y="201"/>
                  <a:pt x="146" y="198"/>
                </a:cubicBezTo>
                <a:cubicBezTo>
                  <a:pt x="149" y="193"/>
                  <a:pt x="150" y="189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3" y="184"/>
                  <a:pt x="153" y="183"/>
                  <a:pt x="154" y="182"/>
                </a:cubicBezTo>
                <a:cubicBezTo>
                  <a:pt x="154" y="182"/>
                  <a:pt x="157" y="174"/>
                  <a:pt x="156" y="174"/>
                </a:cubicBezTo>
                <a:cubicBezTo>
                  <a:pt x="152" y="175"/>
                  <a:pt x="143" y="200"/>
                  <a:pt x="140" y="205"/>
                </a:cubicBezTo>
                <a:cubicBezTo>
                  <a:pt x="138" y="207"/>
                  <a:pt x="136" y="217"/>
                  <a:pt x="131" y="219"/>
                </a:cubicBezTo>
                <a:cubicBezTo>
                  <a:pt x="131" y="219"/>
                  <a:pt x="133" y="216"/>
                  <a:pt x="134" y="213"/>
                </a:cubicBezTo>
                <a:cubicBezTo>
                  <a:pt x="131" y="218"/>
                  <a:pt x="123" y="228"/>
                  <a:pt x="124" y="229"/>
                </a:cubicBezTo>
                <a:cubicBezTo>
                  <a:pt x="125" y="228"/>
                  <a:pt x="126" y="228"/>
                  <a:pt x="126" y="227"/>
                </a:cubicBezTo>
                <a:cubicBezTo>
                  <a:pt x="126" y="227"/>
                  <a:pt x="121" y="237"/>
                  <a:pt x="120" y="236"/>
                </a:cubicBezTo>
                <a:cubicBezTo>
                  <a:pt x="120" y="236"/>
                  <a:pt x="123" y="231"/>
                  <a:pt x="123" y="231"/>
                </a:cubicBezTo>
                <a:cubicBezTo>
                  <a:pt x="123" y="231"/>
                  <a:pt x="119" y="236"/>
                  <a:pt x="119" y="237"/>
                </a:cubicBezTo>
                <a:cubicBezTo>
                  <a:pt x="120" y="237"/>
                  <a:pt x="120" y="237"/>
                  <a:pt x="120" y="237"/>
                </a:cubicBezTo>
                <a:cubicBezTo>
                  <a:pt x="120" y="238"/>
                  <a:pt x="112" y="250"/>
                  <a:pt x="111" y="250"/>
                </a:cubicBezTo>
                <a:cubicBezTo>
                  <a:pt x="111" y="250"/>
                  <a:pt x="112" y="248"/>
                  <a:pt x="112" y="248"/>
                </a:cubicBezTo>
                <a:cubicBezTo>
                  <a:pt x="110" y="249"/>
                  <a:pt x="106" y="255"/>
                  <a:pt x="105" y="258"/>
                </a:cubicBezTo>
                <a:cubicBezTo>
                  <a:pt x="106" y="257"/>
                  <a:pt x="107" y="257"/>
                  <a:pt x="107" y="256"/>
                </a:cubicBezTo>
                <a:cubicBezTo>
                  <a:pt x="107" y="256"/>
                  <a:pt x="106" y="258"/>
                  <a:pt x="105" y="259"/>
                </a:cubicBezTo>
                <a:cubicBezTo>
                  <a:pt x="105" y="260"/>
                  <a:pt x="105" y="260"/>
                  <a:pt x="105" y="259"/>
                </a:cubicBezTo>
                <a:cubicBezTo>
                  <a:pt x="100" y="265"/>
                  <a:pt x="92" y="275"/>
                  <a:pt x="91" y="277"/>
                </a:cubicBezTo>
                <a:cubicBezTo>
                  <a:pt x="91" y="277"/>
                  <a:pt x="94" y="274"/>
                  <a:pt x="95" y="273"/>
                </a:cubicBezTo>
                <a:cubicBezTo>
                  <a:pt x="95" y="274"/>
                  <a:pt x="95" y="276"/>
                  <a:pt x="96" y="275"/>
                </a:cubicBezTo>
                <a:cubicBezTo>
                  <a:pt x="95" y="276"/>
                  <a:pt x="83" y="285"/>
                  <a:pt x="84" y="286"/>
                </a:cubicBezTo>
                <a:cubicBezTo>
                  <a:pt x="85" y="286"/>
                  <a:pt x="85" y="286"/>
                  <a:pt x="86" y="286"/>
                </a:cubicBezTo>
                <a:cubicBezTo>
                  <a:pt x="86" y="287"/>
                  <a:pt x="70" y="298"/>
                  <a:pt x="69" y="301"/>
                </a:cubicBezTo>
                <a:cubicBezTo>
                  <a:pt x="73" y="289"/>
                  <a:pt x="90" y="280"/>
                  <a:pt x="96" y="268"/>
                </a:cubicBezTo>
                <a:cubicBezTo>
                  <a:pt x="100" y="261"/>
                  <a:pt x="107" y="254"/>
                  <a:pt x="111" y="247"/>
                </a:cubicBezTo>
                <a:cubicBezTo>
                  <a:pt x="128" y="221"/>
                  <a:pt x="144" y="195"/>
                  <a:pt x="156" y="166"/>
                </a:cubicBezTo>
                <a:cubicBezTo>
                  <a:pt x="160" y="158"/>
                  <a:pt x="162" y="149"/>
                  <a:pt x="165" y="140"/>
                </a:cubicBezTo>
                <a:cubicBezTo>
                  <a:pt x="167" y="136"/>
                  <a:pt x="170" y="124"/>
                  <a:pt x="170" y="121"/>
                </a:cubicBezTo>
                <a:cubicBezTo>
                  <a:pt x="169" y="119"/>
                  <a:pt x="170" y="115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3" y="107"/>
                  <a:pt x="175" y="101"/>
                  <a:pt x="175" y="97"/>
                </a:cubicBezTo>
                <a:cubicBezTo>
                  <a:pt x="175" y="96"/>
                  <a:pt x="176" y="89"/>
                  <a:pt x="177" y="85"/>
                </a:cubicBezTo>
                <a:cubicBezTo>
                  <a:pt x="176" y="85"/>
                  <a:pt x="178" y="77"/>
                  <a:pt x="178" y="77"/>
                </a:cubicBezTo>
                <a:cubicBezTo>
                  <a:pt x="179" y="74"/>
                  <a:pt x="177" y="58"/>
                  <a:pt x="179" y="56"/>
                </a:cubicBezTo>
                <a:cubicBezTo>
                  <a:pt x="179" y="57"/>
                  <a:pt x="180" y="57"/>
                  <a:pt x="180" y="58"/>
                </a:cubicBezTo>
                <a:cubicBezTo>
                  <a:pt x="181" y="55"/>
                  <a:pt x="181" y="43"/>
                  <a:pt x="180" y="41"/>
                </a:cubicBezTo>
                <a:cubicBezTo>
                  <a:pt x="179" y="37"/>
                  <a:pt x="178" y="32"/>
                  <a:pt x="178" y="28"/>
                </a:cubicBezTo>
                <a:cubicBezTo>
                  <a:pt x="179" y="29"/>
                  <a:pt x="179" y="29"/>
                  <a:pt x="179" y="29"/>
                </a:cubicBezTo>
                <a:cubicBezTo>
                  <a:pt x="179" y="30"/>
                  <a:pt x="180" y="29"/>
                  <a:pt x="181" y="29"/>
                </a:cubicBezTo>
                <a:cubicBezTo>
                  <a:pt x="181" y="30"/>
                  <a:pt x="180" y="32"/>
                  <a:pt x="181" y="31"/>
                </a:cubicBezTo>
                <a:cubicBezTo>
                  <a:pt x="181" y="31"/>
                  <a:pt x="181" y="31"/>
                  <a:pt x="181" y="30"/>
                </a:cubicBezTo>
                <a:cubicBezTo>
                  <a:pt x="182" y="32"/>
                  <a:pt x="186" y="36"/>
                  <a:pt x="188" y="37"/>
                </a:cubicBezTo>
                <a:cubicBezTo>
                  <a:pt x="187" y="37"/>
                  <a:pt x="187" y="37"/>
                  <a:pt x="187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8"/>
                  <a:pt x="188" y="38"/>
                </a:cubicBezTo>
                <a:cubicBezTo>
                  <a:pt x="188" y="38"/>
                  <a:pt x="190" y="38"/>
                  <a:pt x="190" y="37"/>
                </a:cubicBezTo>
                <a:cubicBezTo>
                  <a:pt x="188" y="34"/>
                  <a:pt x="185" y="32"/>
                  <a:pt x="183" y="32"/>
                </a:cubicBezTo>
                <a:cubicBezTo>
                  <a:pt x="184" y="31"/>
                  <a:pt x="183" y="30"/>
                  <a:pt x="183" y="30"/>
                </a:cubicBezTo>
                <a:cubicBezTo>
                  <a:pt x="183" y="29"/>
                  <a:pt x="184" y="31"/>
                  <a:pt x="185" y="30"/>
                </a:cubicBezTo>
                <a:cubicBezTo>
                  <a:pt x="185" y="30"/>
                  <a:pt x="182" y="27"/>
                  <a:pt x="182" y="27"/>
                </a:cubicBezTo>
                <a:cubicBezTo>
                  <a:pt x="181" y="28"/>
                  <a:pt x="179" y="27"/>
                  <a:pt x="180" y="26"/>
                </a:cubicBezTo>
                <a:cubicBezTo>
                  <a:pt x="180" y="26"/>
                  <a:pt x="179" y="26"/>
                  <a:pt x="180" y="26"/>
                </a:cubicBezTo>
                <a:cubicBezTo>
                  <a:pt x="180" y="26"/>
                  <a:pt x="179" y="26"/>
                  <a:pt x="179" y="25"/>
                </a:cubicBezTo>
                <a:cubicBezTo>
                  <a:pt x="179" y="23"/>
                  <a:pt x="179" y="22"/>
                  <a:pt x="179" y="20"/>
                </a:cubicBezTo>
                <a:cubicBezTo>
                  <a:pt x="180" y="22"/>
                  <a:pt x="181" y="23"/>
                  <a:pt x="183" y="25"/>
                </a:cubicBezTo>
                <a:cubicBezTo>
                  <a:pt x="182" y="26"/>
                  <a:pt x="182" y="26"/>
                  <a:pt x="183" y="27"/>
                </a:cubicBezTo>
                <a:cubicBezTo>
                  <a:pt x="184" y="27"/>
                  <a:pt x="184" y="26"/>
                  <a:pt x="183" y="25"/>
                </a:cubicBezTo>
                <a:cubicBezTo>
                  <a:pt x="187" y="30"/>
                  <a:pt x="191" y="34"/>
                  <a:pt x="192" y="35"/>
                </a:cubicBezTo>
                <a:cubicBezTo>
                  <a:pt x="195" y="38"/>
                  <a:pt x="200" y="42"/>
                  <a:pt x="201" y="43"/>
                </a:cubicBezTo>
                <a:cubicBezTo>
                  <a:pt x="202" y="44"/>
                  <a:pt x="206" y="47"/>
                  <a:pt x="206" y="48"/>
                </a:cubicBezTo>
                <a:cubicBezTo>
                  <a:pt x="205" y="47"/>
                  <a:pt x="209" y="49"/>
                  <a:pt x="207" y="49"/>
                </a:cubicBezTo>
                <a:cubicBezTo>
                  <a:pt x="207" y="49"/>
                  <a:pt x="213" y="50"/>
                  <a:pt x="212" y="51"/>
                </a:cubicBezTo>
                <a:cubicBezTo>
                  <a:pt x="212" y="53"/>
                  <a:pt x="216" y="56"/>
                  <a:pt x="218" y="57"/>
                </a:cubicBezTo>
                <a:cubicBezTo>
                  <a:pt x="224" y="60"/>
                  <a:pt x="222" y="56"/>
                  <a:pt x="225" y="54"/>
                </a:cubicBezTo>
                <a:cubicBezTo>
                  <a:pt x="224" y="54"/>
                  <a:pt x="228" y="47"/>
                  <a:pt x="227" y="47"/>
                </a:cubicBezTo>
                <a:close/>
                <a:moveTo>
                  <a:pt x="223" y="50"/>
                </a:moveTo>
                <a:cubicBezTo>
                  <a:pt x="223" y="50"/>
                  <a:pt x="224" y="49"/>
                  <a:pt x="223" y="50"/>
                </a:cubicBezTo>
                <a:close/>
                <a:moveTo>
                  <a:pt x="197" y="27"/>
                </a:moveTo>
                <a:cubicBezTo>
                  <a:pt x="196" y="28"/>
                  <a:pt x="198" y="25"/>
                  <a:pt x="197" y="27"/>
                </a:cubicBezTo>
                <a:close/>
                <a:moveTo>
                  <a:pt x="200" y="27"/>
                </a:moveTo>
                <a:cubicBezTo>
                  <a:pt x="199" y="28"/>
                  <a:pt x="200" y="27"/>
                  <a:pt x="200" y="27"/>
                </a:cubicBezTo>
                <a:close/>
                <a:moveTo>
                  <a:pt x="199" y="29"/>
                </a:moveTo>
                <a:cubicBezTo>
                  <a:pt x="199" y="30"/>
                  <a:pt x="200" y="29"/>
                  <a:pt x="199" y="29"/>
                </a:cubicBezTo>
                <a:close/>
                <a:moveTo>
                  <a:pt x="193" y="23"/>
                </a:moveTo>
                <a:cubicBezTo>
                  <a:pt x="191" y="22"/>
                  <a:pt x="194" y="23"/>
                  <a:pt x="193" y="23"/>
                </a:cubicBezTo>
                <a:close/>
                <a:moveTo>
                  <a:pt x="190" y="19"/>
                </a:moveTo>
                <a:cubicBezTo>
                  <a:pt x="189" y="19"/>
                  <a:pt x="191" y="18"/>
                  <a:pt x="190" y="19"/>
                </a:cubicBezTo>
                <a:close/>
                <a:moveTo>
                  <a:pt x="189" y="17"/>
                </a:moveTo>
                <a:cubicBezTo>
                  <a:pt x="188" y="19"/>
                  <a:pt x="190" y="17"/>
                  <a:pt x="189" y="17"/>
                </a:cubicBezTo>
                <a:close/>
                <a:moveTo>
                  <a:pt x="188" y="17"/>
                </a:moveTo>
                <a:cubicBezTo>
                  <a:pt x="187" y="17"/>
                  <a:pt x="189" y="16"/>
                  <a:pt x="188" y="17"/>
                </a:cubicBezTo>
                <a:close/>
                <a:moveTo>
                  <a:pt x="163" y="8"/>
                </a:move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lose/>
                <a:moveTo>
                  <a:pt x="143" y="33"/>
                </a:moveTo>
                <a:cubicBezTo>
                  <a:pt x="143" y="33"/>
                  <a:pt x="142" y="33"/>
                  <a:pt x="143" y="33"/>
                </a:cubicBezTo>
                <a:close/>
                <a:moveTo>
                  <a:pt x="135" y="43"/>
                </a:moveTo>
                <a:cubicBezTo>
                  <a:pt x="136" y="44"/>
                  <a:pt x="135" y="43"/>
                  <a:pt x="135" y="43"/>
                </a:cubicBezTo>
                <a:close/>
                <a:moveTo>
                  <a:pt x="134" y="44"/>
                </a:moveTo>
                <a:cubicBezTo>
                  <a:pt x="136" y="46"/>
                  <a:pt x="134" y="44"/>
                  <a:pt x="134" y="44"/>
                </a:cubicBezTo>
                <a:close/>
                <a:moveTo>
                  <a:pt x="134" y="45"/>
                </a:moveTo>
                <a:cubicBezTo>
                  <a:pt x="134" y="46"/>
                  <a:pt x="133" y="45"/>
                  <a:pt x="134" y="45"/>
                </a:cubicBezTo>
                <a:close/>
                <a:moveTo>
                  <a:pt x="132" y="47"/>
                </a:moveTo>
                <a:cubicBezTo>
                  <a:pt x="133" y="48"/>
                  <a:pt x="132" y="47"/>
                  <a:pt x="132" y="47"/>
                </a:cubicBezTo>
                <a:close/>
                <a:moveTo>
                  <a:pt x="118" y="64"/>
                </a:moveTo>
                <a:cubicBezTo>
                  <a:pt x="119" y="65"/>
                  <a:pt x="118" y="62"/>
                  <a:pt x="118" y="64"/>
                </a:cubicBezTo>
                <a:close/>
                <a:moveTo>
                  <a:pt x="125" y="75"/>
                </a:moveTo>
                <a:cubicBezTo>
                  <a:pt x="126" y="76"/>
                  <a:pt x="125" y="74"/>
                  <a:pt x="125" y="75"/>
                </a:cubicBezTo>
                <a:close/>
                <a:moveTo>
                  <a:pt x="153" y="44"/>
                </a:moveTo>
                <a:cubicBezTo>
                  <a:pt x="153" y="45"/>
                  <a:pt x="152" y="43"/>
                  <a:pt x="153" y="44"/>
                </a:cubicBezTo>
                <a:close/>
                <a:moveTo>
                  <a:pt x="150" y="47"/>
                </a:moveTo>
                <a:cubicBezTo>
                  <a:pt x="152" y="48"/>
                  <a:pt x="150" y="46"/>
                  <a:pt x="150" y="47"/>
                </a:cubicBezTo>
                <a:close/>
                <a:moveTo>
                  <a:pt x="145" y="53"/>
                </a:moveTo>
                <a:cubicBezTo>
                  <a:pt x="146" y="54"/>
                  <a:pt x="145" y="52"/>
                  <a:pt x="145" y="53"/>
                </a:cubicBezTo>
                <a:close/>
                <a:moveTo>
                  <a:pt x="132" y="65"/>
                </a:moveTo>
                <a:cubicBezTo>
                  <a:pt x="133" y="67"/>
                  <a:pt x="132" y="64"/>
                  <a:pt x="132" y="65"/>
                </a:cubicBezTo>
                <a:close/>
                <a:moveTo>
                  <a:pt x="129" y="67"/>
                </a:moveTo>
                <a:cubicBezTo>
                  <a:pt x="129" y="67"/>
                  <a:pt x="128" y="67"/>
                  <a:pt x="129" y="67"/>
                </a:cubicBezTo>
                <a:close/>
                <a:moveTo>
                  <a:pt x="130" y="67"/>
                </a:moveTo>
                <a:cubicBezTo>
                  <a:pt x="130" y="68"/>
                  <a:pt x="129" y="66"/>
                  <a:pt x="130" y="67"/>
                </a:cubicBezTo>
                <a:close/>
                <a:moveTo>
                  <a:pt x="162" y="16"/>
                </a:moveTo>
                <a:cubicBezTo>
                  <a:pt x="164" y="17"/>
                  <a:pt x="161" y="16"/>
                  <a:pt x="162" y="16"/>
                </a:cubicBezTo>
                <a:close/>
                <a:moveTo>
                  <a:pt x="159" y="18"/>
                </a:moveTo>
                <a:cubicBezTo>
                  <a:pt x="160" y="18"/>
                  <a:pt x="159" y="18"/>
                  <a:pt x="159" y="18"/>
                </a:cubicBezTo>
                <a:close/>
                <a:moveTo>
                  <a:pt x="154" y="27"/>
                </a:moveTo>
                <a:cubicBezTo>
                  <a:pt x="155" y="29"/>
                  <a:pt x="153" y="27"/>
                  <a:pt x="154" y="27"/>
                </a:cubicBezTo>
                <a:close/>
                <a:moveTo>
                  <a:pt x="152" y="29"/>
                </a:moveTo>
                <a:cubicBezTo>
                  <a:pt x="153" y="29"/>
                  <a:pt x="151" y="28"/>
                  <a:pt x="152" y="29"/>
                </a:cubicBezTo>
                <a:close/>
                <a:moveTo>
                  <a:pt x="153" y="35"/>
                </a:moveTo>
                <a:cubicBezTo>
                  <a:pt x="154" y="36"/>
                  <a:pt x="153" y="35"/>
                  <a:pt x="153" y="35"/>
                </a:cubicBezTo>
                <a:close/>
                <a:moveTo>
                  <a:pt x="154" y="30"/>
                </a:moveTo>
                <a:cubicBezTo>
                  <a:pt x="155" y="30"/>
                  <a:pt x="153" y="29"/>
                  <a:pt x="154" y="30"/>
                </a:cubicBezTo>
                <a:close/>
                <a:moveTo>
                  <a:pt x="154" y="32"/>
                </a:moveTo>
                <a:cubicBezTo>
                  <a:pt x="155" y="32"/>
                  <a:pt x="154" y="31"/>
                  <a:pt x="154" y="32"/>
                </a:cubicBezTo>
                <a:close/>
                <a:moveTo>
                  <a:pt x="155" y="29"/>
                </a:moveTo>
                <a:cubicBezTo>
                  <a:pt x="156" y="30"/>
                  <a:pt x="154" y="28"/>
                  <a:pt x="155" y="29"/>
                </a:cubicBezTo>
                <a:close/>
                <a:moveTo>
                  <a:pt x="157" y="24"/>
                </a:moveTo>
                <a:cubicBezTo>
                  <a:pt x="158" y="25"/>
                  <a:pt x="156" y="24"/>
                  <a:pt x="157" y="24"/>
                </a:cubicBezTo>
                <a:close/>
                <a:moveTo>
                  <a:pt x="158" y="20"/>
                </a:moveTo>
                <a:cubicBezTo>
                  <a:pt x="159" y="21"/>
                  <a:pt x="157" y="19"/>
                  <a:pt x="158" y="20"/>
                </a:cubicBezTo>
                <a:close/>
                <a:moveTo>
                  <a:pt x="158" y="24"/>
                </a:moveTo>
                <a:cubicBezTo>
                  <a:pt x="157" y="25"/>
                  <a:pt x="159" y="23"/>
                  <a:pt x="158" y="24"/>
                </a:cubicBezTo>
                <a:close/>
                <a:moveTo>
                  <a:pt x="159" y="27"/>
                </a:moveTo>
                <a:cubicBezTo>
                  <a:pt x="160" y="28"/>
                  <a:pt x="158" y="27"/>
                  <a:pt x="159" y="27"/>
                </a:cubicBezTo>
                <a:close/>
                <a:moveTo>
                  <a:pt x="160" y="25"/>
                </a:moveTo>
                <a:cubicBezTo>
                  <a:pt x="161" y="26"/>
                  <a:pt x="159" y="24"/>
                  <a:pt x="160" y="25"/>
                </a:cubicBezTo>
                <a:close/>
                <a:moveTo>
                  <a:pt x="161" y="24"/>
                </a:moveTo>
                <a:cubicBezTo>
                  <a:pt x="162" y="25"/>
                  <a:pt x="160" y="24"/>
                  <a:pt x="161" y="24"/>
                </a:cubicBezTo>
                <a:close/>
                <a:moveTo>
                  <a:pt x="162" y="20"/>
                </a:moveTo>
                <a:cubicBezTo>
                  <a:pt x="163" y="21"/>
                  <a:pt x="160" y="19"/>
                  <a:pt x="161" y="18"/>
                </a:cubicBezTo>
                <a:cubicBezTo>
                  <a:pt x="161" y="18"/>
                  <a:pt x="164" y="18"/>
                  <a:pt x="164" y="18"/>
                </a:cubicBezTo>
                <a:cubicBezTo>
                  <a:pt x="164" y="18"/>
                  <a:pt x="161" y="20"/>
                  <a:pt x="162" y="20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4" y="6"/>
                  <a:pt x="165" y="5"/>
                  <a:pt x="165" y="5"/>
                </a:cubicBezTo>
                <a:cubicBezTo>
                  <a:pt x="165" y="6"/>
                  <a:pt x="164" y="6"/>
                  <a:pt x="164" y="6"/>
                </a:cubicBezTo>
                <a:close/>
                <a:moveTo>
                  <a:pt x="165" y="16"/>
                </a:moveTo>
                <a:cubicBezTo>
                  <a:pt x="165" y="16"/>
                  <a:pt x="164" y="15"/>
                  <a:pt x="165" y="16"/>
                </a:cubicBezTo>
                <a:close/>
                <a:moveTo>
                  <a:pt x="165" y="15"/>
                </a:moveTo>
                <a:cubicBezTo>
                  <a:pt x="166" y="16"/>
                  <a:pt x="165" y="15"/>
                  <a:pt x="165" y="15"/>
                </a:cubicBezTo>
                <a:close/>
                <a:moveTo>
                  <a:pt x="166" y="10"/>
                </a:moveTo>
                <a:cubicBezTo>
                  <a:pt x="166" y="10"/>
                  <a:pt x="166" y="9"/>
                  <a:pt x="166" y="10"/>
                </a:cubicBezTo>
                <a:close/>
                <a:moveTo>
                  <a:pt x="170" y="6"/>
                </a:moveTo>
                <a:cubicBezTo>
                  <a:pt x="170" y="6"/>
                  <a:pt x="170" y="6"/>
                  <a:pt x="170" y="5"/>
                </a:cubicBezTo>
                <a:cubicBezTo>
                  <a:pt x="170" y="5"/>
                  <a:pt x="171" y="5"/>
                  <a:pt x="172" y="5"/>
                </a:cubicBezTo>
                <a:cubicBezTo>
                  <a:pt x="172" y="5"/>
                  <a:pt x="172" y="5"/>
                  <a:pt x="172" y="5"/>
                </a:cubicBezTo>
                <a:cubicBezTo>
                  <a:pt x="172" y="5"/>
                  <a:pt x="171" y="5"/>
                  <a:pt x="170" y="6"/>
                </a:cubicBezTo>
                <a:close/>
                <a:moveTo>
                  <a:pt x="172" y="20"/>
                </a:moveTo>
                <a:cubicBezTo>
                  <a:pt x="172" y="19"/>
                  <a:pt x="172" y="16"/>
                  <a:pt x="172" y="16"/>
                </a:cubicBezTo>
                <a:cubicBezTo>
                  <a:pt x="172" y="16"/>
                  <a:pt x="170" y="17"/>
                  <a:pt x="171" y="17"/>
                </a:cubicBezTo>
                <a:cubicBezTo>
                  <a:pt x="171" y="17"/>
                  <a:pt x="171" y="16"/>
                  <a:pt x="171" y="16"/>
                </a:cubicBezTo>
                <a:cubicBezTo>
                  <a:pt x="171" y="16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6"/>
                  <a:pt x="173" y="18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2" y="20"/>
                  <a:pt x="173" y="20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3" y="20"/>
                  <a:pt x="172" y="20"/>
                  <a:pt x="172" y="20"/>
                </a:cubicBezTo>
                <a:close/>
                <a:moveTo>
                  <a:pt x="142" y="173"/>
                </a:moveTo>
                <a:cubicBezTo>
                  <a:pt x="144" y="170"/>
                  <a:pt x="143" y="173"/>
                  <a:pt x="143" y="173"/>
                </a:cubicBezTo>
                <a:cubicBezTo>
                  <a:pt x="144" y="173"/>
                  <a:pt x="141" y="176"/>
                  <a:pt x="142" y="173"/>
                </a:cubicBezTo>
                <a:close/>
                <a:moveTo>
                  <a:pt x="137" y="185"/>
                </a:moveTo>
                <a:cubicBezTo>
                  <a:pt x="137" y="185"/>
                  <a:pt x="135" y="188"/>
                  <a:pt x="135" y="187"/>
                </a:cubicBezTo>
                <a:cubicBezTo>
                  <a:pt x="135" y="183"/>
                  <a:pt x="136" y="185"/>
                  <a:pt x="137" y="185"/>
                </a:cubicBezTo>
                <a:close/>
                <a:moveTo>
                  <a:pt x="117" y="219"/>
                </a:moveTo>
                <a:cubicBezTo>
                  <a:pt x="116" y="221"/>
                  <a:pt x="115" y="222"/>
                  <a:pt x="114" y="224"/>
                </a:cubicBezTo>
                <a:cubicBezTo>
                  <a:pt x="114" y="224"/>
                  <a:pt x="113" y="227"/>
                  <a:pt x="112" y="227"/>
                </a:cubicBezTo>
                <a:cubicBezTo>
                  <a:pt x="113" y="227"/>
                  <a:pt x="115" y="220"/>
                  <a:pt x="117" y="219"/>
                </a:cubicBezTo>
                <a:close/>
                <a:moveTo>
                  <a:pt x="106" y="235"/>
                </a:moveTo>
                <a:cubicBezTo>
                  <a:pt x="108" y="236"/>
                  <a:pt x="105" y="234"/>
                  <a:pt x="106" y="235"/>
                </a:cubicBezTo>
                <a:close/>
                <a:moveTo>
                  <a:pt x="104" y="240"/>
                </a:moveTo>
                <a:cubicBezTo>
                  <a:pt x="105" y="240"/>
                  <a:pt x="103" y="239"/>
                  <a:pt x="104" y="240"/>
                </a:cubicBezTo>
                <a:close/>
                <a:moveTo>
                  <a:pt x="97" y="249"/>
                </a:moveTo>
                <a:cubicBezTo>
                  <a:pt x="97" y="250"/>
                  <a:pt x="97" y="251"/>
                  <a:pt x="97" y="251"/>
                </a:cubicBezTo>
                <a:cubicBezTo>
                  <a:pt x="97" y="250"/>
                  <a:pt x="97" y="250"/>
                  <a:pt x="97" y="249"/>
                </a:cubicBezTo>
                <a:close/>
                <a:moveTo>
                  <a:pt x="11" y="324"/>
                </a:moveTo>
                <a:cubicBezTo>
                  <a:pt x="13" y="324"/>
                  <a:pt x="13" y="324"/>
                  <a:pt x="13" y="324"/>
                </a:cubicBezTo>
                <a:cubicBezTo>
                  <a:pt x="13" y="325"/>
                  <a:pt x="10" y="324"/>
                  <a:pt x="11" y="324"/>
                </a:cubicBezTo>
                <a:close/>
                <a:moveTo>
                  <a:pt x="23" y="321"/>
                </a:moveTo>
                <a:cubicBezTo>
                  <a:pt x="23" y="321"/>
                  <a:pt x="20" y="322"/>
                  <a:pt x="20" y="321"/>
                </a:cubicBezTo>
                <a:cubicBezTo>
                  <a:pt x="20" y="321"/>
                  <a:pt x="24" y="320"/>
                  <a:pt x="23" y="321"/>
                </a:cubicBezTo>
                <a:close/>
                <a:moveTo>
                  <a:pt x="24" y="334"/>
                </a:moveTo>
                <a:cubicBezTo>
                  <a:pt x="25" y="334"/>
                  <a:pt x="26" y="334"/>
                  <a:pt x="27" y="334"/>
                </a:cubicBezTo>
                <a:cubicBezTo>
                  <a:pt x="26" y="335"/>
                  <a:pt x="24" y="334"/>
                  <a:pt x="24" y="334"/>
                </a:cubicBezTo>
                <a:close/>
                <a:moveTo>
                  <a:pt x="28" y="333"/>
                </a:moveTo>
                <a:cubicBezTo>
                  <a:pt x="28" y="333"/>
                  <a:pt x="30" y="331"/>
                  <a:pt x="30" y="332"/>
                </a:cubicBezTo>
                <a:cubicBezTo>
                  <a:pt x="30" y="333"/>
                  <a:pt x="29" y="333"/>
                  <a:pt x="28" y="333"/>
                </a:cubicBezTo>
                <a:close/>
                <a:moveTo>
                  <a:pt x="36" y="330"/>
                </a:moveTo>
                <a:cubicBezTo>
                  <a:pt x="35" y="330"/>
                  <a:pt x="33" y="332"/>
                  <a:pt x="32" y="332"/>
                </a:cubicBezTo>
                <a:cubicBezTo>
                  <a:pt x="33" y="332"/>
                  <a:pt x="37" y="328"/>
                  <a:pt x="39" y="328"/>
                </a:cubicBezTo>
                <a:cubicBezTo>
                  <a:pt x="39" y="327"/>
                  <a:pt x="36" y="330"/>
                  <a:pt x="36" y="330"/>
                </a:cubicBezTo>
                <a:close/>
                <a:moveTo>
                  <a:pt x="42" y="323"/>
                </a:moveTo>
                <a:cubicBezTo>
                  <a:pt x="43" y="323"/>
                  <a:pt x="44" y="322"/>
                  <a:pt x="44" y="322"/>
                </a:cubicBezTo>
                <a:cubicBezTo>
                  <a:pt x="44" y="323"/>
                  <a:pt x="43" y="323"/>
                  <a:pt x="42" y="323"/>
                </a:cubicBezTo>
                <a:close/>
                <a:moveTo>
                  <a:pt x="57" y="313"/>
                </a:moveTo>
                <a:cubicBezTo>
                  <a:pt x="57" y="312"/>
                  <a:pt x="58" y="312"/>
                  <a:pt x="59" y="311"/>
                </a:cubicBezTo>
                <a:cubicBezTo>
                  <a:pt x="58" y="312"/>
                  <a:pt x="58" y="313"/>
                  <a:pt x="57" y="313"/>
                </a:cubicBezTo>
                <a:close/>
                <a:moveTo>
                  <a:pt x="67" y="303"/>
                </a:moveTo>
                <a:cubicBezTo>
                  <a:pt x="66" y="305"/>
                  <a:pt x="64" y="307"/>
                  <a:pt x="63" y="308"/>
                </a:cubicBezTo>
                <a:cubicBezTo>
                  <a:pt x="63" y="308"/>
                  <a:pt x="68" y="302"/>
                  <a:pt x="67" y="303"/>
                </a:cubicBezTo>
                <a:close/>
                <a:moveTo>
                  <a:pt x="148" y="191"/>
                </a:moveTo>
                <a:cubicBezTo>
                  <a:pt x="149" y="191"/>
                  <a:pt x="149" y="191"/>
                  <a:pt x="148" y="192"/>
                </a:cubicBezTo>
                <a:cubicBezTo>
                  <a:pt x="147" y="193"/>
                  <a:pt x="147" y="193"/>
                  <a:pt x="148" y="191"/>
                </a:cubicBezTo>
                <a:close/>
                <a:moveTo>
                  <a:pt x="130" y="221"/>
                </a:moveTo>
                <a:cubicBezTo>
                  <a:pt x="130" y="222"/>
                  <a:pt x="128" y="223"/>
                  <a:pt x="128" y="224"/>
                </a:cubicBezTo>
                <a:cubicBezTo>
                  <a:pt x="128" y="224"/>
                  <a:pt x="131" y="219"/>
                  <a:pt x="130" y="221"/>
                </a:cubicBezTo>
                <a:close/>
                <a:moveTo>
                  <a:pt x="119" y="242"/>
                </a:moveTo>
                <a:cubicBezTo>
                  <a:pt x="118" y="242"/>
                  <a:pt x="117" y="243"/>
                  <a:pt x="119" y="242"/>
                </a:cubicBezTo>
                <a:close/>
                <a:moveTo>
                  <a:pt x="110" y="251"/>
                </a:moveTo>
                <a:cubicBezTo>
                  <a:pt x="110" y="252"/>
                  <a:pt x="110" y="253"/>
                  <a:pt x="109" y="253"/>
                </a:cubicBezTo>
                <a:cubicBezTo>
                  <a:pt x="109" y="252"/>
                  <a:pt x="110" y="252"/>
                  <a:pt x="110" y="251"/>
                </a:cubicBezTo>
                <a:close/>
                <a:moveTo>
                  <a:pt x="108" y="254"/>
                </a:moveTo>
                <a:cubicBezTo>
                  <a:pt x="109" y="254"/>
                  <a:pt x="106" y="255"/>
                  <a:pt x="108" y="254"/>
                </a:cubicBezTo>
                <a:close/>
                <a:moveTo>
                  <a:pt x="102" y="266"/>
                </a:moveTo>
                <a:cubicBezTo>
                  <a:pt x="102" y="267"/>
                  <a:pt x="101" y="267"/>
                  <a:pt x="101" y="268"/>
                </a:cubicBezTo>
                <a:cubicBezTo>
                  <a:pt x="101" y="268"/>
                  <a:pt x="100" y="266"/>
                  <a:pt x="100" y="266"/>
                </a:cubicBezTo>
                <a:cubicBezTo>
                  <a:pt x="101" y="266"/>
                  <a:pt x="101" y="266"/>
                  <a:pt x="102" y="266"/>
                </a:cubicBezTo>
                <a:close/>
                <a:moveTo>
                  <a:pt x="99" y="269"/>
                </a:moveTo>
                <a:cubicBezTo>
                  <a:pt x="99" y="269"/>
                  <a:pt x="97" y="271"/>
                  <a:pt x="97" y="271"/>
                </a:cubicBezTo>
                <a:cubicBezTo>
                  <a:pt x="96" y="271"/>
                  <a:pt x="98" y="269"/>
                  <a:pt x="99" y="269"/>
                </a:cubicBezTo>
                <a:close/>
                <a:moveTo>
                  <a:pt x="70" y="302"/>
                </a:moveTo>
                <a:cubicBezTo>
                  <a:pt x="70" y="303"/>
                  <a:pt x="69" y="303"/>
                  <a:pt x="69" y="304"/>
                </a:cubicBezTo>
                <a:cubicBezTo>
                  <a:pt x="68" y="304"/>
                  <a:pt x="71" y="301"/>
                  <a:pt x="70" y="302"/>
                </a:cubicBezTo>
                <a:close/>
                <a:moveTo>
                  <a:pt x="159" y="156"/>
                </a:moveTo>
                <a:cubicBezTo>
                  <a:pt x="160" y="158"/>
                  <a:pt x="159" y="156"/>
                  <a:pt x="159" y="156"/>
                </a:cubicBezTo>
                <a:close/>
                <a:moveTo>
                  <a:pt x="161" y="135"/>
                </a:moveTo>
                <a:cubicBezTo>
                  <a:pt x="161" y="136"/>
                  <a:pt x="161" y="137"/>
                  <a:pt x="160" y="137"/>
                </a:cubicBezTo>
                <a:cubicBezTo>
                  <a:pt x="160" y="136"/>
                  <a:pt x="160" y="135"/>
                  <a:pt x="161" y="135"/>
                </a:cubicBezTo>
                <a:close/>
                <a:moveTo>
                  <a:pt x="161" y="139"/>
                </a:moveTo>
                <a:cubicBezTo>
                  <a:pt x="163" y="139"/>
                  <a:pt x="159" y="138"/>
                  <a:pt x="161" y="139"/>
                </a:cubicBezTo>
                <a:close/>
                <a:moveTo>
                  <a:pt x="162" y="136"/>
                </a:moveTo>
                <a:cubicBezTo>
                  <a:pt x="163" y="137"/>
                  <a:pt x="161" y="136"/>
                  <a:pt x="162" y="136"/>
                </a:cubicBezTo>
                <a:close/>
                <a:moveTo>
                  <a:pt x="163" y="127"/>
                </a:moveTo>
                <a:cubicBezTo>
                  <a:pt x="163" y="128"/>
                  <a:pt x="163" y="127"/>
                  <a:pt x="163" y="127"/>
                </a:cubicBezTo>
                <a:close/>
                <a:moveTo>
                  <a:pt x="164" y="127"/>
                </a:moveTo>
                <a:cubicBezTo>
                  <a:pt x="164" y="126"/>
                  <a:pt x="164" y="125"/>
                  <a:pt x="165" y="125"/>
                </a:cubicBezTo>
                <a:cubicBezTo>
                  <a:pt x="165" y="126"/>
                  <a:pt x="165" y="127"/>
                  <a:pt x="164" y="127"/>
                </a:cubicBezTo>
                <a:close/>
                <a:moveTo>
                  <a:pt x="165" y="117"/>
                </a:moveTo>
                <a:cubicBezTo>
                  <a:pt x="166" y="119"/>
                  <a:pt x="165" y="117"/>
                  <a:pt x="165" y="117"/>
                </a:cubicBezTo>
                <a:close/>
                <a:moveTo>
                  <a:pt x="168" y="113"/>
                </a:moveTo>
                <a:cubicBezTo>
                  <a:pt x="167" y="114"/>
                  <a:pt x="166" y="116"/>
                  <a:pt x="168" y="113"/>
                </a:cubicBezTo>
                <a:close/>
                <a:moveTo>
                  <a:pt x="168" y="116"/>
                </a:moveTo>
                <a:cubicBezTo>
                  <a:pt x="169" y="120"/>
                  <a:pt x="167" y="115"/>
                  <a:pt x="168" y="116"/>
                </a:cubicBezTo>
                <a:close/>
                <a:moveTo>
                  <a:pt x="169" y="118"/>
                </a:moveTo>
                <a:cubicBezTo>
                  <a:pt x="170" y="118"/>
                  <a:pt x="168" y="119"/>
                  <a:pt x="169" y="118"/>
                </a:cubicBezTo>
                <a:close/>
                <a:moveTo>
                  <a:pt x="170" y="111"/>
                </a:moveTo>
                <a:cubicBezTo>
                  <a:pt x="171" y="111"/>
                  <a:pt x="169" y="111"/>
                  <a:pt x="170" y="111"/>
                </a:cubicBezTo>
                <a:close/>
                <a:moveTo>
                  <a:pt x="169" y="108"/>
                </a:moveTo>
                <a:cubicBezTo>
                  <a:pt x="169" y="107"/>
                  <a:pt x="169" y="106"/>
                  <a:pt x="170" y="105"/>
                </a:cubicBezTo>
                <a:cubicBezTo>
                  <a:pt x="171" y="105"/>
                  <a:pt x="171" y="106"/>
                  <a:pt x="169" y="108"/>
                </a:cubicBezTo>
                <a:close/>
                <a:moveTo>
                  <a:pt x="172" y="99"/>
                </a:moveTo>
                <a:cubicBezTo>
                  <a:pt x="172" y="100"/>
                  <a:pt x="171" y="101"/>
                  <a:pt x="171" y="102"/>
                </a:cubicBezTo>
                <a:cubicBezTo>
                  <a:pt x="170" y="101"/>
                  <a:pt x="172" y="96"/>
                  <a:pt x="172" y="99"/>
                </a:cubicBezTo>
                <a:close/>
                <a:moveTo>
                  <a:pt x="172" y="76"/>
                </a:moveTo>
                <a:cubicBezTo>
                  <a:pt x="172" y="76"/>
                  <a:pt x="172" y="77"/>
                  <a:pt x="172" y="76"/>
                </a:cubicBezTo>
                <a:close/>
                <a:moveTo>
                  <a:pt x="177" y="7"/>
                </a:move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lose/>
                <a:moveTo>
                  <a:pt x="177" y="34"/>
                </a:moveTo>
                <a:cubicBezTo>
                  <a:pt x="178" y="34"/>
                  <a:pt x="176" y="34"/>
                  <a:pt x="177" y="34"/>
                </a:cubicBezTo>
                <a:close/>
                <a:moveTo>
                  <a:pt x="173" y="100"/>
                </a:moveTo>
                <a:cubicBezTo>
                  <a:pt x="175" y="100"/>
                  <a:pt x="172" y="100"/>
                  <a:pt x="173" y="100"/>
                </a:cubicBezTo>
                <a:close/>
                <a:moveTo>
                  <a:pt x="173" y="26"/>
                </a:moveTo>
                <a:cubicBezTo>
                  <a:pt x="174" y="27"/>
                  <a:pt x="174" y="27"/>
                  <a:pt x="174" y="28"/>
                </a:cubicBezTo>
                <a:cubicBezTo>
                  <a:pt x="174" y="28"/>
                  <a:pt x="173" y="26"/>
                  <a:pt x="173" y="26"/>
                </a:cubicBezTo>
                <a:close/>
                <a:moveTo>
                  <a:pt x="175" y="5"/>
                </a:moveTo>
                <a:cubicBezTo>
                  <a:pt x="175" y="5"/>
                  <a:pt x="175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5" y="6"/>
                  <a:pt x="175" y="5"/>
                  <a:pt x="174" y="5"/>
                </a:cubicBezTo>
                <a:cubicBezTo>
                  <a:pt x="174" y="5"/>
                  <a:pt x="175" y="5"/>
                  <a:pt x="175" y="5"/>
                </a:cubicBezTo>
                <a:close/>
                <a:moveTo>
                  <a:pt x="176" y="26"/>
                </a:moveTo>
                <a:cubicBezTo>
                  <a:pt x="176" y="27"/>
                  <a:pt x="175" y="27"/>
                  <a:pt x="176" y="26"/>
                </a:cubicBezTo>
                <a:close/>
                <a:moveTo>
                  <a:pt x="174" y="60"/>
                </a:moveTo>
                <a:cubicBezTo>
                  <a:pt x="175" y="59"/>
                  <a:pt x="175" y="60"/>
                  <a:pt x="175" y="61"/>
                </a:cubicBezTo>
                <a:cubicBezTo>
                  <a:pt x="174" y="63"/>
                  <a:pt x="174" y="62"/>
                  <a:pt x="174" y="60"/>
                </a:cubicBezTo>
                <a:close/>
                <a:moveTo>
                  <a:pt x="176" y="75"/>
                </a:moveTo>
                <a:cubicBezTo>
                  <a:pt x="177" y="75"/>
                  <a:pt x="176" y="77"/>
                  <a:pt x="175" y="78"/>
                </a:cubicBezTo>
                <a:cubicBezTo>
                  <a:pt x="175" y="79"/>
                  <a:pt x="174" y="70"/>
                  <a:pt x="174" y="70"/>
                </a:cubicBezTo>
                <a:cubicBezTo>
                  <a:pt x="174" y="68"/>
                  <a:pt x="176" y="65"/>
                  <a:pt x="176" y="62"/>
                </a:cubicBezTo>
                <a:cubicBezTo>
                  <a:pt x="176" y="66"/>
                  <a:pt x="175" y="75"/>
                  <a:pt x="176" y="75"/>
                </a:cubicBezTo>
                <a:close/>
                <a:moveTo>
                  <a:pt x="176" y="59"/>
                </a:moveTo>
                <a:cubicBezTo>
                  <a:pt x="175" y="59"/>
                  <a:pt x="176" y="54"/>
                  <a:pt x="177" y="54"/>
                </a:cubicBezTo>
                <a:cubicBezTo>
                  <a:pt x="177" y="55"/>
                  <a:pt x="177" y="59"/>
                  <a:pt x="176" y="59"/>
                </a:cubicBezTo>
                <a:close/>
                <a:moveTo>
                  <a:pt x="176" y="53"/>
                </a:moveTo>
                <a:cubicBezTo>
                  <a:pt x="176" y="52"/>
                  <a:pt x="176" y="52"/>
                  <a:pt x="177" y="51"/>
                </a:cubicBezTo>
                <a:cubicBezTo>
                  <a:pt x="177" y="51"/>
                  <a:pt x="177" y="54"/>
                  <a:pt x="176" y="53"/>
                </a:cubicBezTo>
                <a:close/>
                <a:moveTo>
                  <a:pt x="176" y="47"/>
                </a:moveTo>
                <a:cubicBezTo>
                  <a:pt x="177" y="48"/>
                  <a:pt x="177" y="49"/>
                  <a:pt x="177" y="50"/>
                </a:cubicBezTo>
                <a:cubicBezTo>
                  <a:pt x="176" y="49"/>
                  <a:pt x="176" y="48"/>
                  <a:pt x="176" y="47"/>
                </a:cubicBezTo>
                <a:close/>
                <a:moveTo>
                  <a:pt x="177" y="44"/>
                </a:moveTo>
                <a:cubicBezTo>
                  <a:pt x="175" y="44"/>
                  <a:pt x="177" y="41"/>
                  <a:pt x="177" y="41"/>
                </a:cubicBezTo>
                <a:cubicBezTo>
                  <a:pt x="177" y="41"/>
                  <a:pt x="178" y="44"/>
                  <a:pt x="177" y="44"/>
                </a:cubicBezTo>
                <a:close/>
                <a:moveTo>
                  <a:pt x="178" y="35"/>
                </a:moveTo>
                <a:cubicBezTo>
                  <a:pt x="179" y="35"/>
                  <a:pt x="177" y="35"/>
                  <a:pt x="178" y="35"/>
                </a:cubicBezTo>
                <a:close/>
                <a:moveTo>
                  <a:pt x="187" y="36"/>
                </a:moveTo>
                <a:cubicBezTo>
                  <a:pt x="186" y="36"/>
                  <a:pt x="188" y="35"/>
                  <a:pt x="187" y="36"/>
                </a:cubicBezTo>
                <a:close/>
                <a:moveTo>
                  <a:pt x="179" y="27"/>
                </a:moveTo>
                <a:cubicBezTo>
                  <a:pt x="178" y="28"/>
                  <a:pt x="180" y="27"/>
                  <a:pt x="179" y="27"/>
                </a:cubicBezTo>
                <a:close/>
                <a:moveTo>
                  <a:pt x="201" y="37"/>
                </a:moveTo>
                <a:cubicBezTo>
                  <a:pt x="200" y="38"/>
                  <a:pt x="202" y="36"/>
                  <a:pt x="201" y="37"/>
                </a:cubicBezTo>
                <a:close/>
                <a:moveTo>
                  <a:pt x="202" y="38"/>
                </a:moveTo>
                <a:cubicBezTo>
                  <a:pt x="201" y="38"/>
                  <a:pt x="202" y="37"/>
                  <a:pt x="202" y="38"/>
                </a:cubicBezTo>
                <a:close/>
                <a:moveTo>
                  <a:pt x="202" y="40"/>
                </a:moveTo>
                <a:cubicBezTo>
                  <a:pt x="201" y="41"/>
                  <a:pt x="203" y="39"/>
                  <a:pt x="202" y="40"/>
                </a:cubicBezTo>
                <a:close/>
                <a:moveTo>
                  <a:pt x="203" y="37"/>
                </a:moveTo>
                <a:cubicBezTo>
                  <a:pt x="202" y="38"/>
                  <a:pt x="204" y="36"/>
                  <a:pt x="203" y="37"/>
                </a:cubicBezTo>
                <a:close/>
                <a:moveTo>
                  <a:pt x="203" y="42"/>
                </a:moveTo>
                <a:cubicBezTo>
                  <a:pt x="202" y="43"/>
                  <a:pt x="203" y="42"/>
                  <a:pt x="203" y="42"/>
                </a:cubicBezTo>
                <a:close/>
                <a:moveTo>
                  <a:pt x="203" y="44"/>
                </a:moveTo>
                <a:cubicBezTo>
                  <a:pt x="203" y="45"/>
                  <a:pt x="204" y="43"/>
                  <a:pt x="203" y="44"/>
                </a:cubicBezTo>
                <a:close/>
                <a:moveTo>
                  <a:pt x="204" y="44"/>
                </a:moveTo>
                <a:cubicBezTo>
                  <a:pt x="203" y="45"/>
                  <a:pt x="204" y="44"/>
                  <a:pt x="204" y="44"/>
                </a:cubicBezTo>
                <a:close/>
                <a:moveTo>
                  <a:pt x="205" y="42"/>
                </a:moveTo>
                <a:cubicBezTo>
                  <a:pt x="204" y="43"/>
                  <a:pt x="205" y="42"/>
                  <a:pt x="205" y="42"/>
                </a:cubicBezTo>
                <a:close/>
                <a:moveTo>
                  <a:pt x="205" y="41"/>
                </a:moveTo>
                <a:cubicBezTo>
                  <a:pt x="204" y="41"/>
                  <a:pt x="206" y="40"/>
                  <a:pt x="205" y="41"/>
                </a:cubicBezTo>
                <a:close/>
                <a:moveTo>
                  <a:pt x="206" y="45"/>
                </a:moveTo>
                <a:cubicBezTo>
                  <a:pt x="205" y="46"/>
                  <a:pt x="207" y="44"/>
                  <a:pt x="206" y="45"/>
                </a:cubicBezTo>
                <a:close/>
                <a:moveTo>
                  <a:pt x="207" y="41"/>
                </a:moveTo>
                <a:cubicBezTo>
                  <a:pt x="207" y="41"/>
                  <a:pt x="208" y="40"/>
                  <a:pt x="207" y="41"/>
                </a:cubicBezTo>
                <a:close/>
                <a:moveTo>
                  <a:pt x="210" y="44"/>
                </a:moveTo>
                <a:cubicBezTo>
                  <a:pt x="210" y="45"/>
                  <a:pt x="212" y="42"/>
                  <a:pt x="210" y="44"/>
                </a:cubicBezTo>
                <a:close/>
                <a:moveTo>
                  <a:pt x="210" y="47"/>
                </a:moveTo>
                <a:cubicBezTo>
                  <a:pt x="209" y="49"/>
                  <a:pt x="211" y="45"/>
                  <a:pt x="213" y="46"/>
                </a:cubicBezTo>
                <a:cubicBezTo>
                  <a:pt x="212" y="46"/>
                  <a:pt x="213" y="49"/>
                  <a:pt x="213" y="49"/>
                </a:cubicBezTo>
                <a:cubicBezTo>
                  <a:pt x="213" y="49"/>
                  <a:pt x="211" y="47"/>
                  <a:pt x="210" y="47"/>
                </a:cubicBezTo>
                <a:close/>
                <a:moveTo>
                  <a:pt x="215" y="50"/>
                </a:moveTo>
                <a:cubicBezTo>
                  <a:pt x="214" y="50"/>
                  <a:pt x="215" y="49"/>
                  <a:pt x="215" y="50"/>
                </a:cubicBezTo>
                <a:close/>
                <a:moveTo>
                  <a:pt x="216" y="53"/>
                </a:moveTo>
                <a:cubicBezTo>
                  <a:pt x="216" y="54"/>
                  <a:pt x="217" y="53"/>
                  <a:pt x="216" y="53"/>
                </a:cubicBezTo>
                <a:close/>
                <a:moveTo>
                  <a:pt x="218" y="56"/>
                </a:moveTo>
                <a:cubicBezTo>
                  <a:pt x="218" y="55"/>
                  <a:pt x="219" y="56"/>
                  <a:pt x="218" y="56"/>
                </a:cubicBezTo>
                <a:close/>
                <a:moveTo>
                  <a:pt x="220" y="53"/>
                </a:moveTo>
                <a:cubicBezTo>
                  <a:pt x="219" y="54"/>
                  <a:pt x="220" y="53"/>
                  <a:pt x="220" y="53"/>
                </a:cubicBezTo>
                <a:close/>
                <a:moveTo>
                  <a:pt x="218" y="60"/>
                </a:moveTo>
                <a:cubicBezTo>
                  <a:pt x="218" y="60"/>
                  <a:pt x="217" y="60"/>
                  <a:pt x="217" y="59"/>
                </a:cubicBezTo>
                <a:cubicBezTo>
                  <a:pt x="217" y="61"/>
                  <a:pt x="218" y="63"/>
                  <a:pt x="218" y="63"/>
                </a:cubicBezTo>
                <a:cubicBezTo>
                  <a:pt x="220" y="65"/>
                  <a:pt x="221" y="56"/>
                  <a:pt x="218" y="60"/>
                </a:cubicBezTo>
                <a:close/>
                <a:moveTo>
                  <a:pt x="186" y="31"/>
                </a:moveTo>
                <a:cubicBezTo>
                  <a:pt x="187" y="32"/>
                  <a:pt x="186" y="31"/>
                  <a:pt x="186" y="31"/>
                </a:cubicBezTo>
                <a:close/>
                <a:moveTo>
                  <a:pt x="172" y="15"/>
                </a:moveTo>
                <a:cubicBezTo>
                  <a:pt x="172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91" y="40"/>
                </a:moveTo>
                <a:cubicBezTo>
                  <a:pt x="192" y="40"/>
                  <a:pt x="191" y="41"/>
                  <a:pt x="191" y="40"/>
                </a:cubicBezTo>
                <a:close/>
                <a:moveTo>
                  <a:pt x="216" y="59"/>
                </a:move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60"/>
                  <a:pt x="216" y="59"/>
                </a:cubicBez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59"/>
                  <a:pt x="217" y="59"/>
                </a:cubicBezTo>
                <a:cubicBezTo>
                  <a:pt x="216" y="59"/>
                  <a:pt x="216" y="58"/>
                  <a:pt x="216" y="59"/>
                </a:cubicBezTo>
                <a:close/>
                <a:moveTo>
                  <a:pt x="190" y="38"/>
                </a:moveTo>
                <a:cubicBezTo>
                  <a:pt x="191" y="37"/>
                  <a:pt x="190" y="39"/>
                  <a:pt x="190" y="38"/>
                </a:cubicBezTo>
                <a:close/>
                <a:moveTo>
                  <a:pt x="190" y="39"/>
                </a:moveTo>
                <a:cubicBezTo>
                  <a:pt x="190" y="40"/>
                  <a:pt x="191" y="39"/>
                  <a:pt x="190" y="39"/>
                </a:cubicBezTo>
                <a:close/>
                <a:moveTo>
                  <a:pt x="190" y="40"/>
                </a:moveTo>
                <a:cubicBezTo>
                  <a:pt x="190" y="41"/>
                  <a:pt x="190" y="37"/>
                  <a:pt x="190" y="40"/>
                </a:cubicBezTo>
                <a:close/>
                <a:moveTo>
                  <a:pt x="193" y="42"/>
                </a:moveTo>
                <a:cubicBezTo>
                  <a:pt x="192" y="43"/>
                  <a:pt x="193" y="41"/>
                  <a:pt x="193" y="42"/>
                </a:cubicBezTo>
                <a:close/>
                <a:moveTo>
                  <a:pt x="198" y="46"/>
                </a:moveTo>
                <a:cubicBezTo>
                  <a:pt x="198" y="45"/>
                  <a:pt x="197" y="46"/>
                  <a:pt x="198" y="46"/>
                </a:cubicBezTo>
                <a:close/>
                <a:moveTo>
                  <a:pt x="215" y="59"/>
                </a:moveTo>
                <a:cubicBezTo>
                  <a:pt x="216" y="57"/>
                  <a:pt x="214" y="60"/>
                  <a:pt x="215" y="59"/>
                </a:cubicBezTo>
                <a:close/>
                <a:moveTo>
                  <a:pt x="211" y="50"/>
                </a:moveTo>
                <a:cubicBezTo>
                  <a:pt x="211" y="49"/>
                  <a:pt x="210" y="51"/>
                  <a:pt x="211" y="50"/>
                </a:cubicBezTo>
                <a:close/>
                <a:moveTo>
                  <a:pt x="200" y="48"/>
                </a:moveTo>
                <a:cubicBezTo>
                  <a:pt x="200" y="48"/>
                  <a:pt x="201" y="46"/>
                  <a:pt x="200" y="48"/>
                </a:cubicBezTo>
                <a:close/>
                <a:moveTo>
                  <a:pt x="199" y="46"/>
                </a:moveTo>
                <a:cubicBezTo>
                  <a:pt x="199" y="47"/>
                  <a:pt x="200" y="45"/>
                  <a:pt x="199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 b="1" dirty="0">
              <a:ea typeface="汉仪丫丫体简" panose="02010604000101010101" pitchFamily="2" charset="-122"/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 rot="6267547">
            <a:off x="4247661" y="4839725"/>
            <a:ext cx="420989" cy="633043"/>
          </a:xfrm>
          <a:custGeom>
            <a:avLst/>
            <a:gdLst>
              <a:gd name="T0" fmla="*/ 3 w 228"/>
              <a:gd name="T1" fmla="*/ 323 h 342"/>
              <a:gd name="T2" fmla="*/ 160 w 228"/>
              <a:gd name="T3" fmla="*/ 165 h 342"/>
              <a:gd name="T4" fmla="*/ 170 w 228"/>
              <a:gd name="T5" fmla="*/ 92 h 342"/>
              <a:gd name="T6" fmla="*/ 183 w 228"/>
              <a:gd name="T7" fmla="*/ 5 h 342"/>
              <a:gd name="T8" fmla="*/ 124 w 228"/>
              <a:gd name="T9" fmla="*/ 207 h 342"/>
              <a:gd name="T10" fmla="*/ 155 w 228"/>
              <a:gd name="T11" fmla="*/ 144 h 342"/>
              <a:gd name="T12" fmla="*/ 171 w 228"/>
              <a:gd name="T13" fmla="*/ 38 h 342"/>
              <a:gd name="T14" fmla="*/ 171 w 228"/>
              <a:gd name="T15" fmla="*/ 58 h 342"/>
              <a:gd name="T16" fmla="*/ 115 w 228"/>
              <a:gd name="T17" fmla="*/ 244 h 342"/>
              <a:gd name="T18" fmla="*/ 155 w 228"/>
              <a:gd name="T19" fmla="*/ 41 h 342"/>
              <a:gd name="T20" fmla="*/ 114 w 228"/>
              <a:gd name="T21" fmla="*/ 65 h 342"/>
              <a:gd name="T22" fmla="*/ 147 w 228"/>
              <a:gd name="T23" fmla="*/ 26 h 342"/>
              <a:gd name="T24" fmla="*/ 155 w 228"/>
              <a:gd name="T25" fmla="*/ 42 h 342"/>
              <a:gd name="T26" fmla="*/ 115 w 228"/>
              <a:gd name="T27" fmla="*/ 62 h 342"/>
              <a:gd name="T28" fmla="*/ 144 w 228"/>
              <a:gd name="T29" fmla="*/ 52 h 342"/>
              <a:gd name="T30" fmla="*/ 222 w 228"/>
              <a:gd name="T31" fmla="*/ 47 h 342"/>
              <a:gd name="T32" fmla="*/ 215 w 228"/>
              <a:gd name="T33" fmla="*/ 41 h 342"/>
              <a:gd name="T34" fmla="*/ 189 w 228"/>
              <a:gd name="T35" fmla="*/ 39 h 342"/>
              <a:gd name="T36" fmla="*/ 180 w 228"/>
              <a:gd name="T37" fmla="*/ 26 h 342"/>
              <a:gd name="T38" fmla="*/ 223 w 228"/>
              <a:gd name="T39" fmla="*/ 52 h 342"/>
              <a:gd name="T40" fmla="*/ 198 w 228"/>
              <a:gd name="T41" fmla="*/ 28 h 342"/>
              <a:gd name="T42" fmla="*/ 193 w 228"/>
              <a:gd name="T43" fmla="*/ 19 h 342"/>
              <a:gd name="T44" fmla="*/ 164 w 228"/>
              <a:gd name="T45" fmla="*/ 6 h 342"/>
              <a:gd name="T46" fmla="*/ 163 w 228"/>
              <a:gd name="T47" fmla="*/ 8 h 342"/>
              <a:gd name="T48" fmla="*/ 134 w 228"/>
              <a:gd name="T49" fmla="*/ 49 h 342"/>
              <a:gd name="T50" fmla="*/ 144 w 228"/>
              <a:gd name="T51" fmla="*/ 34 h 342"/>
              <a:gd name="T52" fmla="*/ 115 w 228"/>
              <a:gd name="T53" fmla="*/ 63 h 342"/>
              <a:gd name="T54" fmla="*/ 155 w 228"/>
              <a:gd name="T55" fmla="*/ 43 h 342"/>
              <a:gd name="T56" fmla="*/ 131 w 228"/>
              <a:gd name="T57" fmla="*/ 64 h 342"/>
              <a:gd name="T58" fmla="*/ 168 w 228"/>
              <a:gd name="T59" fmla="*/ 18 h 342"/>
              <a:gd name="T60" fmla="*/ 164 w 228"/>
              <a:gd name="T61" fmla="*/ 120 h 342"/>
              <a:gd name="T62" fmla="*/ 132 w 228"/>
              <a:gd name="T63" fmla="*/ 194 h 342"/>
              <a:gd name="T64" fmla="*/ 147 w 228"/>
              <a:gd name="T65" fmla="*/ 164 h 342"/>
              <a:gd name="T66" fmla="*/ 6 w 228"/>
              <a:gd name="T67" fmla="*/ 323 h 342"/>
              <a:gd name="T68" fmla="*/ 98 w 228"/>
              <a:gd name="T69" fmla="*/ 274 h 342"/>
              <a:gd name="T70" fmla="*/ 152 w 228"/>
              <a:gd name="T71" fmla="*/ 185 h 342"/>
              <a:gd name="T72" fmla="*/ 105 w 228"/>
              <a:gd name="T73" fmla="*/ 258 h 342"/>
              <a:gd name="T74" fmla="*/ 170 w 228"/>
              <a:gd name="T75" fmla="*/ 121 h 342"/>
              <a:gd name="T76" fmla="*/ 188 w 228"/>
              <a:gd name="T77" fmla="*/ 37 h 342"/>
              <a:gd name="T78" fmla="*/ 183 w 228"/>
              <a:gd name="T79" fmla="*/ 25 h 342"/>
              <a:gd name="T80" fmla="*/ 197 w 228"/>
              <a:gd name="T81" fmla="*/ 27 h 342"/>
              <a:gd name="T82" fmla="*/ 163 w 228"/>
              <a:gd name="T83" fmla="*/ 8 h 342"/>
              <a:gd name="T84" fmla="*/ 118 w 228"/>
              <a:gd name="T85" fmla="*/ 64 h 342"/>
              <a:gd name="T86" fmla="*/ 130 w 228"/>
              <a:gd name="T87" fmla="*/ 67 h 342"/>
              <a:gd name="T88" fmla="*/ 154 w 228"/>
              <a:gd name="T89" fmla="*/ 32 h 342"/>
              <a:gd name="T90" fmla="*/ 161 w 228"/>
              <a:gd name="T91" fmla="*/ 24 h 342"/>
              <a:gd name="T92" fmla="*/ 166 w 228"/>
              <a:gd name="T93" fmla="*/ 10 h 342"/>
              <a:gd name="T94" fmla="*/ 172 w 228"/>
              <a:gd name="T95" fmla="*/ 14 h 342"/>
              <a:gd name="T96" fmla="*/ 112 w 228"/>
              <a:gd name="T97" fmla="*/ 227 h 342"/>
              <a:gd name="T98" fmla="*/ 23 w 228"/>
              <a:gd name="T99" fmla="*/ 321 h 342"/>
              <a:gd name="T100" fmla="*/ 57 w 228"/>
              <a:gd name="T101" fmla="*/ 313 h 342"/>
              <a:gd name="T102" fmla="*/ 110 w 228"/>
              <a:gd name="T103" fmla="*/ 251 h 342"/>
              <a:gd name="T104" fmla="*/ 70 w 228"/>
              <a:gd name="T105" fmla="*/ 302 h 342"/>
              <a:gd name="T106" fmla="*/ 164 w 228"/>
              <a:gd name="T107" fmla="*/ 127 h 342"/>
              <a:gd name="T108" fmla="*/ 172 w 228"/>
              <a:gd name="T109" fmla="*/ 99 h 342"/>
              <a:gd name="T110" fmla="*/ 173 w 228"/>
              <a:gd name="T111" fmla="*/ 26 h 342"/>
              <a:gd name="T112" fmla="*/ 175 w 228"/>
              <a:gd name="T113" fmla="*/ 78 h 342"/>
              <a:gd name="T114" fmla="*/ 177 w 228"/>
              <a:gd name="T115" fmla="*/ 41 h 342"/>
              <a:gd name="T116" fmla="*/ 203 w 228"/>
              <a:gd name="T117" fmla="*/ 37 h 342"/>
              <a:gd name="T118" fmla="*/ 207 w 228"/>
              <a:gd name="T119" fmla="*/ 41 h 342"/>
              <a:gd name="T120" fmla="*/ 220 w 228"/>
              <a:gd name="T121" fmla="*/ 53 h 342"/>
              <a:gd name="T122" fmla="*/ 216 w 228"/>
              <a:gd name="T123" fmla="*/ 59 h 342"/>
              <a:gd name="T124" fmla="*/ 198 w 228"/>
              <a:gd name="T125" fmla="*/ 4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8" h="342">
                <a:moveTo>
                  <a:pt x="160" y="169"/>
                </a:moveTo>
                <a:cubicBezTo>
                  <a:pt x="160" y="169"/>
                  <a:pt x="161" y="168"/>
                  <a:pt x="160" y="169"/>
                </a:cubicBezTo>
                <a:close/>
                <a:moveTo>
                  <a:pt x="162" y="162"/>
                </a:moveTo>
                <a:cubicBezTo>
                  <a:pt x="162" y="162"/>
                  <a:pt x="163" y="162"/>
                  <a:pt x="162" y="162"/>
                </a:cubicBezTo>
                <a:close/>
                <a:moveTo>
                  <a:pt x="159" y="170"/>
                </a:moveTo>
                <a:cubicBezTo>
                  <a:pt x="161" y="168"/>
                  <a:pt x="158" y="172"/>
                  <a:pt x="159" y="170"/>
                </a:cubicBezTo>
                <a:close/>
                <a:moveTo>
                  <a:pt x="172" y="110"/>
                </a:moveTo>
                <a:cubicBezTo>
                  <a:pt x="172" y="110"/>
                  <a:pt x="173" y="110"/>
                  <a:pt x="172" y="110"/>
                </a:cubicBezTo>
                <a:close/>
                <a:moveTo>
                  <a:pt x="165" y="154"/>
                </a:moveTo>
                <a:cubicBezTo>
                  <a:pt x="167" y="153"/>
                  <a:pt x="165" y="154"/>
                  <a:pt x="165" y="154"/>
                </a:cubicBezTo>
                <a:close/>
                <a:moveTo>
                  <a:pt x="174" y="126"/>
                </a:moveTo>
                <a:cubicBezTo>
                  <a:pt x="174" y="126"/>
                  <a:pt x="175" y="124"/>
                  <a:pt x="175" y="124"/>
                </a:cubicBezTo>
                <a:cubicBezTo>
                  <a:pt x="174" y="124"/>
                  <a:pt x="173" y="126"/>
                  <a:pt x="174" y="126"/>
                </a:cubicBezTo>
                <a:close/>
                <a:moveTo>
                  <a:pt x="3" y="323"/>
                </a:moveTo>
                <a:cubicBezTo>
                  <a:pt x="3" y="323"/>
                  <a:pt x="6" y="322"/>
                  <a:pt x="6" y="322"/>
                </a:cubicBezTo>
                <a:cubicBezTo>
                  <a:pt x="5" y="322"/>
                  <a:pt x="4" y="323"/>
                  <a:pt x="4" y="322"/>
                </a:cubicBezTo>
                <a:cubicBezTo>
                  <a:pt x="4" y="322"/>
                  <a:pt x="4" y="322"/>
                  <a:pt x="4" y="322"/>
                </a:cubicBezTo>
                <a:cubicBezTo>
                  <a:pt x="4" y="321"/>
                  <a:pt x="1" y="322"/>
                  <a:pt x="3" y="323"/>
                </a:cubicBezTo>
                <a:close/>
                <a:moveTo>
                  <a:pt x="20" y="318"/>
                </a:moveTo>
                <a:cubicBezTo>
                  <a:pt x="20" y="318"/>
                  <a:pt x="21" y="318"/>
                  <a:pt x="20" y="318"/>
                </a:cubicBezTo>
                <a:close/>
                <a:moveTo>
                  <a:pt x="39" y="309"/>
                </a:moveTo>
                <a:cubicBezTo>
                  <a:pt x="39" y="309"/>
                  <a:pt x="39" y="306"/>
                  <a:pt x="39" y="309"/>
                </a:cubicBezTo>
                <a:close/>
                <a:moveTo>
                  <a:pt x="18" y="319"/>
                </a:moveTo>
                <a:cubicBezTo>
                  <a:pt x="17" y="319"/>
                  <a:pt x="17" y="319"/>
                  <a:pt x="16" y="319"/>
                </a:cubicBezTo>
                <a:cubicBezTo>
                  <a:pt x="17" y="320"/>
                  <a:pt x="18" y="320"/>
                  <a:pt x="18" y="319"/>
                </a:cubicBezTo>
                <a:close/>
                <a:moveTo>
                  <a:pt x="160" y="165"/>
                </a:moveTo>
                <a:cubicBezTo>
                  <a:pt x="160" y="165"/>
                  <a:pt x="156" y="173"/>
                  <a:pt x="157" y="172"/>
                </a:cubicBezTo>
                <a:cubicBezTo>
                  <a:pt x="158" y="172"/>
                  <a:pt x="160" y="165"/>
                  <a:pt x="160" y="165"/>
                </a:cubicBezTo>
                <a:close/>
                <a:moveTo>
                  <a:pt x="157" y="176"/>
                </a:moveTo>
                <a:cubicBezTo>
                  <a:pt x="157" y="175"/>
                  <a:pt x="157" y="175"/>
                  <a:pt x="158" y="174"/>
                </a:cubicBezTo>
                <a:cubicBezTo>
                  <a:pt x="158" y="173"/>
                  <a:pt x="159" y="172"/>
                  <a:pt x="159" y="172"/>
                </a:cubicBezTo>
                <a:cubicBezTo>
                  <a:pt x="159" y="172"/>
                  <a:pt x="156" y="174"/>
                  <a:pt x="157" y="176"/>
                </a:cubicBezTo>
                <a:close/>
                <a:moveTo>
                  <a:pt x="179" y="65"/>
                </a:moveTo>
                <a:cubicBezTo>
                  <a:pt x="180" y="65"/>
                  <a:pt x="178" y="65"/>
                  <a:pt x="179" y="65"/>
                </a:cubicBezTo>
                <a:close/>
                <a:moveTo>
                  <a:pt x="168" y="106"/>
                </a:moveTo>
                <a:cubicBezTo>
                  <a:pt x="168" y="106"/>
                  <a:pt x="168" y="106"/>
                  <a:pt x="168" y="106"/>
                </a:cubicBezTo>
                <a:cubicBezTo>
                  <a:pt x="167" y="106"/>
                  <a:pt x="168" y="106"/>
                  <a:pt x="168" y="106"/>
                </a:cubicBezTo>
                <a:close/>
                <a:moveTo>
                  <a:pt x="123" y="210"/>
                </a:moveTo>
                <a:cubicBezTo>
                  <a:pt x="123" y="209"/>
                  <a:pt x="123" y="209"/>
                  <a:pt x="123" y="209"/>
                </a:cubicBezTo>
                <a:cubicBezTo>
                  <a:pt x="123" y="210"/>
                  <a:pt x="122" y="210"/>
                  <a:pt x="122" y="211"/>
                </a:cubicBezTo>
                <a:cubicBezTo>
                  <a:pt x="123" y="210"/>
                  <a:pt x="123" y="209"/>
                  <a:pt x="123" y="210"/>
                </a:cubicBezTo>
                <a:close/>
                <a:moveTo>
                  <a:pt x="170" y="92"/>
                </a:moveTo>
                <a:cubicBezTo>
                  <a:pt x="170" y="92"/>
                  <a:pt x="171" y="91"/>
                  <a:pt x="172" y="89"/>
                </a:cubicBezTo>
                <a:cubicBezTo>
                  <a:pt x="172" y="88"/>
                  <a:pt x="172" y="88"/>
                  <a:pt x="172" y="87"/>
                </a:cubicBezTo>
                <a:cubicBezTo>
                  <a:pt x="171" y="87"/>
                  <a:pt x="170" y="92"/>
                  <a:pt x="170" y="92"/>
                </a:cubicBezTo>
                <a:close/>
                <a:moveTo>
                  <a:pt x="129" y="199"/>
                </a:moveTo>
                <a:cubicBezTo>
                  <a:pt x="128" y="199"/>
                  <a:pt x="128" y="200"/>
                  <a:pt x="127" y="201"/>
                </a:cubicBezTo>
                <a:cubicBezTo>
                  <a:pt x="128" y="200"/>
                  <a:pt x="128" y="199"/>
                  <a:pt x="129" y="199"/>
                </a:cubicBezTo>
                <a:close/>
                <a:moveTo>
                  <a:pt x="174" y="120"/>
                </a:moveTo>
                <a:cubicBezTo>
                  <a:pt x="175" y="120"/>
                  <a:pt x="174" y="120"/>
                  <a:pt x="174" y="120"/>
                </a:cubicBezTo>
                <a:close/>
                <a:moveTo>
                  <a:pt x="183" y="5"/>
                </a:moveTo>
                <a:cubicBezTo>
                  <a:pt x="182" y="5"/>
                  <a:pt x="182" y="4"/>
                  <a:pt x="183" y="5"/>
                </a:cubicBezTo>
                <a:close/>
                <a:moveTo>
                  <a:pt x="183" y="5"/>
                </a:move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lose/>
                <a:moveTo>
                  <a:pt x="172" y="112"/>
                </a:moveTo>
                <a:cubicBezTo>
                  <a:pt x="172" y="112"/>
                  <a:pt x="171" y="112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2" y="112"/>
                  <a:pt x="172" y="111"/>
                  <a:pt x="172" y="112"/>
                </a:cubicBezTo>
                <a:close/>
                <a:moveTo>
                  <a:pt x="177" y="82"/>
                </a:moveTo>
                <a:cubicBezTo>
                  <a:pt x="177" y="83"/>
                  <a:pt x="177" y="84"/>
                  <a:pt x="177" y="85"/>
                </a:cubicBezTo>
                <a:cubicBezTo>
                  <a:pt x="177" y="85"/>
                  <a:pt x="177" y="85"/>
                  <a:pt x="177" y="85"/>
                </a:cubicBezTo>
                <a:cubicBezTo>
                  <a:pt x="177" y="84"/>
                  <a:pt x="177" y="83"/>
                  <a:pt x="177" y="82"/>
                </a:cubicBezTo>
                <a:close/>
                <a:moveTo>
                  <a:pt x="177" y="111"/>
                </a:moveTo>
                <a:cubicBezTo>
                  <a:pt x="177" y="112"/>
                  <a:pt x="177" y="110"/>
                  <a:pt x="177" y="109"/>
                </a:cubicBezTo>
                <a:cubicBezTo>
                  <a:pt x="176" y="110"/>
                  <a:pt x="177" y="111"/>
                  <a:pt x="177" y="111"/>
                </a:cubicBezTo>
                <a:close/>
                <a:moveTo>
                  <a:pt x="124" y="207"/>
                </a:moveTo>
                <a:cubicBezTo>
                  <a:pt x="125" y="206"/>
                  <a:pt x="126" y="203"/>
                  <a:pt x="127" y="201"/>
                </a:cubicBezTo>
                <a:cubicBezTo>
                  <a:pt x="127" y="202"/>
                  <a:pt x="125" y="204"/>
                  <a:pt x="124" y="207"/>
                </a:cubicBezTo>
                <a:close/>
                <a:moveTo>
                  <a:pt x="134" y="213"/>
                </a:moveTo>
                <a:cubicBezTo>
                  <a:pt x="135" y="212"/>
                  <a:pt x="135" y="212"/>
                  <a:pt x="135" y="211"/>
                </a:cubicBezTo>
                <a:cubicBezTo>
                  <a:pt x="135" y="212"/>
                  <a:pt x="134" y="212"/>
                  <a:pt x="134" y="213"/>
                </a:cubicBezTo>
                <a:close/>
                <a:moveTo>
                  <a:pt x="105" y="259"/>
                </a:moveTo>
                <a:cubicBezTo>
                  <a:pt x="104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lose/>
                <a:moveTo>
                  <a:pt x="130" y="199"/>
                </a:moveTo>
                <a:cubicBezTo>
                  <a:pt x="130" y="198"/>
                  <a:pt x="131" y="197"/>
                  <a:pt x="131" y="196"/>
                </a:cubicBezTo>
                <a:cubicBezTo>
                  <a:pt x="131" y="196"/>
                  <a:pt x="128" y="198"/>
                  <a:pt x="130" y="199"/>
                </a:cubicBezTo>
                <a:close/>
                <a:moveTo>
                  <a:pt x="156" y="134"/>
                </a:moveTo>
                <a:cubicBezTo>
                  <a:pt x="154" y="136"/>
                  <a:pt x="158" y="132"/>
                  <a:pt x="156" y="134"/>
                </a:cubicBezTo>
                <a:close/>
                <a:moveTo>
                  <a:pt x="155" y="144"/>
                </a:moveTo>
                <a:cubicBezTo>
                  <a:pt x="154" y="143"/>
                  <a:pt x="156" y="144"/>
                  <a:pt x="155" y="144"/>
                </a:cubicBezTo>
                <a:close/>
                <a:moveTo>
                  <a:pt x="154" y="137"/>
                </a:moveTo>
                <a:cubicBezTo>
                  <a:pt x="154" y="137"/>
                  <a:pt x="155" y="137"/>
                  <a:pt x="154" y="137"/>
                </a:cubicBezTo>
                <a:cubicBezTo>
                  <a:pt x="154" y="137"/>
                  <a:pt x="154" y="137"/>
                  <a:pt x="154" y="137"/>
                </a:cubicBezTo>
                <a:close/>
                <a:moveTo>
                  <a:pt x="157" y="138"/>
                </a:moveTo>
                <a:cubicBezTo>
                  <a:pt x="157" y="137"/>
                  <a:pt x="157" y="137"/>
                  <a:pt x="157" y="136"/>
                </a:cubicBezTo>
                <a:cubicBezTo>
                  <a:pt x="157" y="136"/>
                  <a:pt x="156" y="137"/>
                  <a:pt x="157" y="138"/>
                </a:cubicBezTo>
                <a:close/>
                <a:moveTo>
                  <a:pt x="139" y="183"/>
                </a:moveTo>
                <a:cubicBezTo>
                  <a:pt x="138" y="182"/>
                  <a:pt x="140" y="183"/>
                  <a:pt x="139" y="183"/>
                </a:cubicBezTo>
                <a:close/>
                <a:moveTo>
                  <a:pt x="153" y="147"/>
                </a:moveTo>
                <a:cubicBezTo>
                  <a:pt x="154" y="147"/>
                  <a:pt x="154" y="147"/>
                  <a:pt x="153" y="147"/>
                </a:cubicBezTo>
                <a:close/>
                <a:moveTo>
                  <a:pt x="165" y="91"/>
                </a:moveTo>
                <a:cubicBezTo>
                  <a:pt x="165" y="91"/>
                  <a:pt x="164" y="93"/>
                  <a:pt x="165" y="91"/>
                </a:cubicBezTo>
                <a:close/>
                <a:moveTo>
                  <a:pt x="172" y="44"/>
                </a:moveTo>
                <a:cubicBezTo>
                  <a:pt x="174" y="44"/>
                  <a:pt x="171" y="38"/>
                  <a:pt x="171" y="38"/>
                </a:cubicBezTo>
                <a:cubicBezTo>
                  <a:pt x="171" y="38"/>
                  <a:pt x="171" y="44"/>
                  <a:pt x="172" y="44"/>
                </a:cubicBezTo>
                <a:close/>
                <a:moveTo>
                  <a:pt x="113" y="247"/>
                </a:moveTo>
                <a:cubicBezTo>
                  <a:pt x="113" y="247"/>
                  <a:pt x="113" y="244"/>
                  <a:pt x="113" y="247"/>
                </a:cubicBezTo>
                <a:close/>
                <a:moveTo>
                  <a:pt x="161" y="122"/>
                </a:moveTo>
                <a:cubicBezTo>
                  <a:pt x="160" y="122"/>
                  <a:pt x="162" y="122"/>
                  <a:pt x="161" y="122"/>
                </a:cubicBezTo>
                <a:close/>
                <a:moveTo>
                  <a:pt x="165" y="99"/>
                </a:moveTo>
                <a:cubicBezTo>
                  <a:pt x="166" y="93"/>
                  <a:pt x="169" y="81"/>
                  <a:pt x="168" y="76"/>
                </a:cubicBezTo>
                <a:cubicBezTo>
                  <a:pt x="168" y="75"/>
                  <a:pt x="166" y="87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8"/>
                  <a:pt x="163" y="101"/>
                  <a:pt x="163" y="101"/>
                </a:cubicBezTo>
                <a:cubicBezTo>
                  <a:pt x="160" y="103"/>
                  <a:pt x="160" y="121"/>
                  <a:pt x="160" y="122"/>
                </a:cubicBezTo>
                <a:cubicBezTo>
                  <a:pt x="164" y="117"/>
                  <a:pt x="163" y="105"/>
                  <a:pt x="165" y="99"/>
                </a:cubicBezTo>
                <a:close/>
                <a:moveTo>
                  <a:pt x="171" y="58"/>
                </a:moveTo>
                <a:cubicBezTo>
                  <a:pt x="172" y="58"/>
                  <a:pt x="170" y="58"/>
                  <a:pt x="171" y="58"/>
                </a:cubicBezTo>
                <a:close/>
                <a:moveTo>
                  <a:pt x="141" y="201"/>
                </a:moveTo>
                <a:cubicBezTo>
                  <a:pt x="140" y="201"/>
                  <a:pt x="137" y="204"/>
                  <a:pt x="138" y="205"/>
                </a:cubicBezTo>
                <a:cubicBezTo>
                  <a:pt x="139" y="204"/>
                  <a:pt x="140" y="202"/>
                  <a:pt x="141" y="201"/>
                </a:cubicBezTo>
                <a:close/>
                <a:moveTo>
                  <a:pt x="136" y="209"/>
                </a:moveTo>
                <a:cubicBezTo>
                  <a:pt x="137" y="208"/>
                  <a:pt x="137" y="207"/>
                  <a:pt x="138" y="206"/>
                </a:cubicBezTo>
                <a:cubicBezTo>
                  <a:pt x="137" y="206"/>
                  <a:pt x="136" y="209"/>
                  <a:pt x="136" y="209"/>
                </a:cubicBezTo>
                <a:close/>
                <a:moveTo>
                  <a:pt x="117" y="240"/>
                </a:moveTo>
                <a:cubicBezTo>
                  <a:pt x="118" y="240"/>
                  <a:pt x="118" y="239"/>
                  <a:pt x="118" y="238"/>
                </a:cubicBezTo>
                <a:cubicBezTo>
                  <a:pt x="118" y="239"/>
                  <a:pt x="117" y="239"/>
                  <a:pt x="117" y="240"/>
                </a:cubicBezTo>
                <a:close/>
                <a:moveTo>
                  <a:pt x="141" y="199"/>
                </a:moveTo>
                <a:cubicBezTo>
                  <a:pt x="141" y="199"/>
                  <a:pt x="141" y="199"/>
                  <a:pt x="141" y="199"/>
                </a:cubicBezTo>
                <a:cubicBezTo>
                  <a:pt x="141" y="199"/>
                  <a:pt x="141" y="199"/>
                  <a:pt x="141" y="199"/>
                </a:cubicBezTo>
                <a:close/>
                <a:moveTo>
                  <a:pt x="115" y="244"/>
                </a:moveTo>
                <a:cubicBezTo>
                  <a:pt x="115" y="244"/>
                  <a:pt x="116" y="243"/>
                  <a:pt x="116" y="242"/>
                </a:cubicBezTo>
                <a:cubicBezTo>
                  <a:pt x="115" y="243"/>
                  <a:pt x="115" y="244"/>
                  <a:pt x="115" y="244"/>
                </a:cubicBezTo>
                <a:close/>
                <a:moveTo>
                  <a:pt x="149" y="45"/>
                </a:moveTo>
                <a:cubicBezTo>
                  <a:pt x="149" y="44"/>
                  <a:pt x="149" y="45"/>
                  <a:pt x="149" y="45"/>
                </a:cubicBezTo>
                <a:close/>
                <a:moveTo>
                  <a:pt x="151" y="24"/>
                </a:moveTo>
                <a:cubicBezTo>
                  <a:pt x="152" y="25"/>
                  <a:pt x="150" y="24"/>
                  <a:pt x="151" y="24"/>
                </a:cubicBezTo>
                <a:close/>
                <a:moveTo>
                  <a:pt x="149" y="27"/>
                </a:moveTo>
                <a:cubicBezTo>
                  <a:pt x="148" y="26"/>
                  <a:pt x="149" y="28"/>
                  <a:pt x="149" y="27"/>
                </a:cubicBezTo>
                <a:close/>
                <a:moveTo>
                  <a:pt x="150" y="24"/>
                </a:moveTo>
                <a:cubicBezTo>
                  <a:pt x="150" y="24"/>
                  <a:pt x="156" y="16"/>
                  <a:pt x="156" y="16"/>
                </a:cubicBezTo>
                <a:cubicBezTo>
                  <a:pt x="155" y="12"/>
                  <a:pt x="148" y="23"/>
                  <a:pt x="150" y="24"/>
                </a:cubicBezTo>
                <a:close/>
                <a:moveTo>
                  <a:pt x="153" y="18"/>
                </a:moveTo>
                <a:cubicBezTo>
                  <a:pt x="154" y="17"/>
                  <a:pt x="153" y="18"/>
                  <a:pt x="153" y="18"/>
                </a:cubicBezTo>
                <a:close/>
                <a:moveTo>
                  <a:pt x="155" y="41"/>
                </a:moveTo>
                <a:cubicBezTo>
                  <a:pt x="154" y="40"/>
                  <a:pt x="155" y="41"/>
                  <a:pt x="155" y="41"/>
                </a:cubicBezTo>
                <a:close/>
                <a:moveTo>
                  <a:pt x="142" y="54"/>
                </a:moveTo>
                <a:cubicBezTo>
                  <a:pt x="142" y="54"/>
                  <a:pt x="142" y="53"/>
                  <a:pt x="142" y="54"/>
                </a:cubicBezTo>
                <a:close/>
                <a:moveTo>
                  <a:pt x="140" y="56"/>
                </a:moveTo>
                <a:cubicBezTo>
                  <a:pt x="140" y="56"/>
                  <a:pt x="141" y="57"/>
                  <a:pt x="140" y="56"/>
                </a:cubicBezTo>
                <a:close/>
                <a:moveTo>
                  <a:pt x="140" y="57"/>
                </a:moveTo>
                <a:cubicBezTo>
                  <a:pt x="140" y="57"/>
                  <a:pt x="139" y="56"/>
                  <a:pt x="140" y="57"/>
                </a:cubicBezTo>
                <a:close/>
                <a:moveTo>
                  <a:pt x="141" y="55"/>
                </a:moveTo>
                <a:cubicBezTo>
                  <a:pt x="142" y="55"/>
                  <a:pt x="141" y="54"/>
                  <a:pt x="141" y="55"/>
                </a:cubicBezTo>
                <a:close/>
                <a:moveTo>
                  <a:pt x="148" y="28"/>
                </a:moveTo>
                <a:cubicBezTo>
                  <a:pt x="149" y="29"/>
                  <a:pt x="148" y="28"/>
                  <a:pt x="148" y="28"/>
                </a:cubicBezTo>
                <a:close/>
                <a:moveTo>
                  <a:pt x="141" y="55"/>
                </a:moveTo>
                <a:cubicBezTo>
                  <a:pt x="140" y="55"/>
                  <a:pt x="142" y="56"/>
                  <a:pt x="141" y="55"/>
                </a:cubicBezTo>
                <a:close/>
                <a:moveTo>
                  <a:pt x="114" y="65"/>
                </a:moveTo>
                <a:cubicBezTo>
                  <a:pt x="111" y="64"/>
                  <a:pt x="114" y="66"/>
                  <a:pt x="114" y="65"/>
                </a:cubicBezTo>
                <a:close/>
                <a:moveTo>
                  <a:pt x="160" y="14"/>
                </a:moveTo>
                <a:cubicBezTo>
                  <a:pt x="159" y="13"/>
                  <a:pt x="161" y="14"/>
                  <a:pt x="160" y="14"/>
                </a:cubicBezTo>
                <a:close/>
                <a:moveTo>
                  <a:pt x="143" y="36"/>
                </a:moveTo>
                <a:cubicBezTo>
                  <a:pt x="143" y="35"/>
                  <a:pt x="144" y="36"/>
                  <a:pt x="143" y="36"/>
                </a:cubicBezTo>
                <a:close/>
                <a:moveTo>
                  <a:pt x="141" y="39"/>
                </a:moveTo>
                <a:cubicBezTo>
                  <a:pt x="142" y="39"/>
                  <a:pt x="139" y="37"/>
                  <a:pt x="141" y="39"/>
                </a:cubicBezTo>
                <a:close/>
                <a:moveTo>
                  <a:pt x="148" y="47"/>
                </a:moveTo>
                <a:cubicBezTo>
                  <a:pt x="149" y="47"/>
                  <a:pt x="147" y="46"/>
                  <a:pt x="148" y="47"/>
                </a:cubicBezTo>
                <a:close/>
                <a:moveTo>
                  <a:pt x="165" y="20"/>
                </a:moveTo>
                <a:cubicBezTo>
                  <a:pt x="164" y="19"/>
                  <a:pt x="166" y="21"/>
                  <a:pt x="165" y="20"/>
                </a:cubicBezTo>
                <a:close/>
                <a:moveTo>
                  <a:pt x="143" y="53"/>
                </a:moveTo>
                <a:cubicBezTo>
                  <a:pt x="143" y="53"/>
                  <a:pt x="142" y="52"/>
                  <a:pt x="143" y="53"/>
                </a:cubicBezTo>
                <a:close/>
                <a:moveTo>
                  <a:pt x="147" y="26"/>
                </a:moveTo>
                <a:cubicBezTo>
                  <a:pt x="148" y="26"/>
                  <a:pt x="146" y="25"/>
                  <a:pt x="147" y="26"/>
                </a:cubicBezTo>
                <a:close/>
                <a:moveTo>
                  <a:pt x="119" y="58"/>
                </a:moveTo>
                <a:cubicBezTo>
                  <a:pt x="119" y="58"/>
                  <a:pt x="118" y="57"/>
                  <a:pt x="119" y="58"/>
                </a:cubicBezTo>
                <a:close/>
                <a:moveTo>
                  <a:pt x="148" y="29"/>
                </a:moveTo>
                <a:cubicBezTo>
                  <a:pt x="147" y="28"/>
                  <a:pt x="148" y="29"/>
                  <a:pt x="148" y="29"/>
                </a:cubicBezTo>
                <a:close/>
                <a:moveTo>
                  <a:pt x="142" y="53"/>
                </a:moveTo>
                <a:cubicBezTo>
                  <a:pt x="142" y="53"/>
                  <a:pt x="143" y="54"/>
                  <a:pt x="142" y="53"/>
                </a:cubicBezTo>
                <a:close/>
                <a:moveTo>
                  <a:pt x="148" y="25"/>
                </a:moveTo>
                <a:cubicBezTo>
                  <a:pt x="146" y="25"/>
                  <a:pt x="148" y="25"/>
                  <a:pt x="148" y="25"/>
                </a:cubicBezTo>
                <a:close/>
                <a:moveTo>
                  <a:pt x="156" y="39"/>
                </a:moveTo>
                <a:cubicBezTo>
                  <a:pt x="156" y="39"/>
                  <a:pt x="157" y="40"/>
                  <a:pt x="156" y="39"/>
                </a:cubicBezTo>
                <a:close/>
                <a:moveTo>
                  <a:pt x="158" y="38"/>
                </a:moveTo>
                <a:cubicBezTo>
                  <a:pt x="157" y="37"/>
                  <a:pt x="158" y="38"/>
                  <a:pt x="158" y="38"/>
                </a:cubicBezTo>
                <a:close/>
                <a:moveTo>
                  <a:pt x="155" y="42"/>
                </a:moveTo>
                <a:cubicBezTo>
                  <a:pt x="154" y="43"/>
                  <a:pt x="157" y="41"/>
                  <a:pt x="155" y="42"/>
                </a:cubicBez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  <a:close/>
                <a:moveTo>
                  <a:pt x="156" y="41"/>
                </a:moveTo>
                <a:cubicBezTo>
                  <a:pt x="157" y="41"/>
                  <a:pt x="154" y="41"/>
                  <a:pt x="156" y="41"/>
                </a:cubicBezTo>
                <a:close/>
                <a:moveTo>
                  <a:pt x="143" y="58"/>
                </a:moveTo>
                <a:cubicBezTo>
                  <a:pt x="143" y="58"/>
                  <a:pt x="142" y="57"/>
                  <a:pt x="143" y="58"/>
                </a:cubicBezTo>
                <a:close/>
                <a:moveTo>
                  <a:pt x="161" y="31"/>
                </a:moveTo>
                <a:cubicBezTo>
                  <a:pt x="160" y="31"/>
                  <a:pt x="162" y="32"/>
                  <a:pt x="161" y="31"/>
                </a:cubicBezTo>
                <a:close/>
                <a:moveTo>
                  <a:pt x="156" y="41"/>
                </a:moveTo>
                <a:cubicBezTo>
                  <a:pt x="155" y="40"/>
                  <a:pt x="156" y="41"/>
                  <a:pt x="156" y="41"/>
                </a:cubicBezTo>
                <a:close/>
                <a:moveTo>
                  <a:pt x="163" y="30"/>
                </a:moveTo>
                <a:cubicBezTo>
                  <a:pt x="163" y="31"/>
                  <a:pt x="161" y="29"/>
                  <a:pt x="163" y="30"/>
                </a:cubicBezTo>
                <a:close/>
                <a:moveTo>
                  <a:pt x="115" y="62"/>
                </a:moveTo>
                <a:cubicBezTo>
                  <a:pt x="115" y="62"/>
                  <a:pt x="115" y="62"/>
                  <a:pt x="115" y="62"/>
                </a:cubicBezTo>
                <a:cubicBezTo>
                  <a:pt x="115" y="61"/>
                  <a:pt x="115" y="62"/>
                  <a:pt x="115" y="62"/>
                </a:cubicBezTo>
                <a:close/>
                <a:moveTo>
                  <a:pt x="167" y="3"/>
                </a:moveTo>
                <a:cubicBezTo>
                  <a:pt x="167" y="3"/>
                  <a:pt x="167" y="3"/>
                  <a:pt x="167" y="4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lose/>
                <a:moveTo>
                  <a:pt x="144" y="51"/>
                </a:moveTo>
                <a:cubicBezTo>
                  <a:pt x="144" y="50"/>
                  <a:pt x="144" y="51"/>
                  <a:pt x="144" y="52"/>
                </a:cubicBezTo>
                <a:cubicBezTo>
                  <a:pt x="144" y="52"/>
                  <a:pt x="145" y="51"/>
                  <a:pt x="144" y="51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5" y="34"/>
                  <a:pt x="144" y="34"/>
                </a:cubicBezTo>
                <a:close/>
                <a:moveTo>
                  <a:pt x="144" y="52"/>
                </a:move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lose/>
                <a:moveTo>
                  <a:pt x="165" y="2"/>
                </a:moveTo>
                <a:cubicBezTo>
                  <a:pt x="164" y="5"/>
                  <a:pt x="166" y="3"/>
                  <a:pt x="167" y="3"/>
                </a:cubicBezTo>
                <a:cubicBezTo>
                  <a:pt x="166" y="2"/>
                  <a:pt x="165" y="2"/>
                  <a:pt x="165" y="2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lose/>
                <a:moveTo>
                  <a:pt x="206" y="33"/>
                </a:moveTo>
                <a:cubicBezTo>
                  <a:pt x="205" y="33"/>
                  <a:pt x="207" y="31"/>
                  <a:pt x="206" y="33"/>
                </a:cubicBezTo>
                <a:close/>
                <a:moveTo>
                  <a:pt x="218" y="47"/>
                </a:moveTo>
                <a:cubicBezTo>
                  <a:pt x="218" y="48"/>
                  <a:pt x="220" y="45"/>
                  <a:pt x="218" y="47"/>
                </a:cubicBezTo>
                <a:close/>
                <a:moveTo>
                  <a:pt x="222" y="47"/>
                </a:moveTo>
                <a:cubicBezTo>
                  <a:pt x="223" y="47"/>
                  <a:pt x="224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6" y="47"/>
                  <a:pt x="226" y="47"/>
                </a:cubicBezTo>
                <a:cubicBezTo>
                  <a:pt x="225" y="48"/>
                  <a:pt x="217" y="40"/>
                  <a:pt x="217" y="40"/>
                </a:cubicBezTo>
                <a:cubicBezTo>
                  <a:pt x="217" y="41"/>
                  <a:pt x="216" y="41"/>
                  <a:pt x="216" y="41"/>
                </a:cubicBezTo>
                <a:cubicBezTo>
                  <a:pt x="216" y="41"/>
                  <a:pt x="219" y="44"/>
                  <a:pt x="219" y="45"/>
                </a:cubicBezTo>
                <a:cubicBezTo>
                  <a:pt x="219" y="45"/>
                  <a:pt x="221" y="46"/>
                  <a:pt x="222" y="47"/>
                </a:cubicBezTo>
                <a:close/>
                <a:moveTo>
                  <a:pt x="217" y="45"/>
                </a:moveTo>
                <a:cubicBezTo>
                  <a:pt x="217" y="44"/>
                  <a:pt x="216" y="45"/>
                  <a:pt x="217" y="45"/>
                </a:cubicBezTo>
                <a:close/>
                <a:moveTo>
                  <a:pt x="207" y="36"/>
                </a:moveTo>
                <a:cubicBezTo>
                  <a:pt x="207" y="36"/>
                  <a:pt x="206" y="37"/>
                  <a:pt x="207" y="36"/>
                </a:cubicBezTo>
                <a:close/>
                <a:moveTo>
                  <a:pt x="208" y="35"/>
                </a:moveTo>
                <a:cubicBezTo>
                  <a:pt x="208" y="35"/>
                  <a:pt x="215" y="41"/>
                  <a:pt x="215" y="41"/>
                </a:cubicBezTo>
                <a:cubicBezTo>
                  <a:pt x="218" y="40"/>
                  <a:pt x="208" y="34"/>
                  <a:pt x="208" y="35"/>
                </a:cubicBezTo>
                <a:close/>
                <a:moveTo>
                  <a:pt x="197" y="28"/>
                </a:moveTo>
                <a:cubicBezTo>
                  <a:pt x="196" y="28"/>
                  <a:pt x="197" y="27"/>
                  <a:pt x="197" y="28"/>
                </a:cubicBezTo>
                <a:close/>
                <a:moveTo>
                  <a:pt x="203" y="33"/>
                </a:moveTo>
                <a:cubicBezTo>
                  <a:pt x="203" y="32"/>
                  <a:pt x="202" y="33"/>
                  <a:pt x="203" y="33"/>
                </a:cubicBezTo>
                <a:close/>
                <a:moveTo>
                  <a:pt x="194" y="25"/>
                </a:moveTo>
                <a:cubicBezTo>
                  <a:pt x="193" y="26"/>
                  <a:pt x="196" y="23"/>
                  <a:pt x="194" y="25"/>
                </a:cubicBezTo>
                <a:close/>
                <a:moveTo>
                  <a:pt x="206" y="33"/>
                </a:moveTo>
                <a:cubicBezTo>
                  <a:pt x="207" y="32"/>
                  <a:pt x="206" y="34"/>
                  <a:pt x="206" y="33"/>
                </a:cubicBezTo>
                <a:close/>
                <a:moveTo>
                  <a:pt x="204" y="34"/>
                </a:moveTo>
                <a:cubicBezTo>
                  <a:pt x="205" y="34"/>
                  <a:pt x="204" y="34"/>
                  <a:pt x="204" y="34"/>
                </a:cubicBezTo>
                <a:close/>
                <a:moveTo>
                  <a:pt x="203" y="33"/>
                </a:moveTo>
                <a:cubicBezTo>
                  <a:pt x="204" y="33"/>
                  <a:pt x="202" y="34"/>
                  <a:pt x="203" y="33"/>
                </a:cubicBezTo>
                <a:close/>
                <a:moveTo>
                  <a:pt x="189" y="39"/>
                </a:moveTo>
                <a:cubicBezTo>
                  <a:pt x="188" y="38"/>
                  <a:pt x="190" y="40"/>
                  <a:pt x="189" y="39"/>
                </a:cubicBezTo>
                <a:close/>
                <a:moveTo>
                  <a:pt x="198" y="29"/>
                </a:move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179" y="24"/>
                </a:moveTo>
                <a:cubicBezTo>
                  <a:pt x="178" y="24"/>
                  <a:pt x="179" y="24"/>
                  <a:pt x="179" y="24"/>
                </a:cubicBezTo>
                <a:close/>
                <a:moveTo>
                  <a:pt x="181" y="27"/>
                </a:moveTo>
                <a:cubicBezTo>
                  <a:pt x="182" y="26"/>
                  <a:pt x="181" y="26"/>
                  <a:pt x="180" y="26"/>
                </a:cubicBezTo>
                <a:cubicBezTo>
                  <a:pt x="181" y="26"/>
                  <a:pt x="181" y="27"/>
                  <a:pt x="181" y="27"/>
                </a:cubicBezTo>
                <a:close/>
                <a:moveTo>
                  <a:pt x="179" y="24"/>
                </a:moveTo>
                <a:cubicBezTo>
                  <a:pt x="179" y="24"/>
                  <a:pt x="178" y="25"/>
                  <a:pt x="179" y="24"/>
                </a:cubicBezTo>
                <a:close/>
                <a:moveTo>
                  <a:pt x="180" y="26"/>
                </a:move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lose/>
                <a:moveTo>
                  <a:pt x="185" y="31"/>
                </a:moveTo>
                <a:cubicBezTo>
                  <a:pt x="184" y="32"/>
                  <a:pt x="186" y="30"/>
                  <a:pt x="185" y="31"/>
                </a:cubicBezTo>
                <a:close/>
                <a:moveTo>
                  <a:pt x="180" y="25"/>
                </a:moveTo>
                <a:cubicBezTo>
                  <a:pt x="181" y="25"/>
                  <a:pt x="179" y="25"/>
                  <a:pt x="180" y="25"/>
                </a:cubicBezTo>
                <a:close/>
                <a:moveTo>
                  <a:pt x="187" y="32"/>
                </a:moveTo>
                <a:cubicBezTo>
                  <a:pt x="187" y="32"/>
                  <a:pt x="186" y="32"/>
                  <a:pt x="187" y="32"/>
                </a:cubicBezTo>
                <a:close/>
                <a:moveTo>
                  <a:pt x="227" y="47"/>
                </a:moveTo>
                <a:cubicBezTo>
                  <a:pt x="227" y="47"/>
                  <a:pt x="225" y="51"/>
                  <a:pt x="225" y="50"/>
                </a:cubicBezTo>
                <a:cubicBezTo>
                  <a:pt x="225" y="50"/>
                  <a:pt x="220" y="47"/>
                  <a:pt x="220" y="48"/>
                </a:cubicBezTo>
                <a:cubicBezTo>
                  <a:pt x="219" y="49"/>
                  <a:pt x="221" y="48"/>
                  <a:pt x="221" y="48"/>
                </a:cubicBezTo>
                <a:cubicBezTo>
                  <a:pt x="221" y="48"/>
                  <a:pt x="224" y="51"/>
                  <a:pt x="224" y="51"/>
                </a:cubicBezTo>
                <a:cubicBezTo>
                  <a:pt x="224" y="52"/>
                  <a:pt x="222" y="52"/>
                  <a:pt x="223" y="52"/>
                </a:cubicBezTo>
                <a:cubicBezTo>
                  <a:pt x="222" y="52"/>
                  <a:pt x="222" y="52"/>
                  <a:pt x="222" y="51"/>
                </a:cubicBezTo>
                <a:cubicBezTo>
                  <a:pt x="215" y="45"/>
                  <a:pt x="206" y="38"/>
                  <a:pt x="199" y="32"/>
                </a:cubicBezTo>
                <a:cubicBezTo>
                  <a:pt x="196" y="30"/>
                  <a:pt x="190" y="22"/>
                  <a:pt x="184" y="15"/>
                </a:cubicBezTo>
                <a:cubicBezTo>
                  <a:pt x="189" y="20"/>
                  <a:pt x="194" y="25"/>
                  <a:pt x="194" y="24"/>
                </a:cubicBezTo>
                <a:cubicBezTo>
                  <a:pt x="194" y="24"/>
                  <a:pt x="193" y="23"/>
                  <a:pt x="193" y="23"/>
                </a:cubicBezTo>
                <a:cubicBezTo>
                  <a:pt x="194" y="22"/>
                  <a:pt x="196" y="24"/>
                  <a:pt x="196" y="24"/>
                </a:cubicBezTo>
                <a:cubicBezTo>
                  <a:pt x="195" y="25"/>
                  <a:pt x="195" y="25"/>
                  <a:pt x="195" y="26"/>
                </a:cubicBezTo>
                <a:cubicBezTo>
                  <a:pt x="194" y="26"/>
                  <a:pt x="197" y="26"/>
                  <a:pt x="197" y="25"/>
                </a:cubicBezTo>
                <a:cubicBezTo>
                  <a:pt x="196" y="26"/>
                  <a:pt x="196" y="28"/>
                  <a:pt x="196" y="28"/>
                </a:cubicBezTo>
                <a:cubicBezTo>
                  <a:pt x="196" y="28"/>
                  <a:pt x="198" y="26"/>
                  <a:pt x="198" y="26"/>
                </a:cubicBezTo>
                <a:cubicBezTo>
                  <a:pt x="198" y="27"/>
                  <a:pt x="197" y="28"/>
                  <a:pt x="197" y="28"/>
                </a:cubicBezTo>
                <a:cubicBezTo>
                  <a:pt x="197" y="28"/>
                  <a:pt x="198" y="27"/>
                  <a:pt x="198" y="27"/>
                </a:cubicBezTo>
                <a:cubicBezTo>
                  <a:pt x="199" y="27"/>
                  <a:pt x="199" y="28"/>
                  <a:pt x="199" y="28"/>
                </a:cubicBezTo>
                <a:cubicBezTo>
                  <a:pt x="199" y="28"/>
                  <a:pt x="198" y="28"/>
                  <a:pt x="198" y="28"/>
                </a:cubicBezTo>
                <a:cubicBezTo>
                  <a:pt x="198" y="29"/>
                  <a:pt x="198" y="29"/>
                  <a:pt x="199" y="28"/>
                </a:cubicBezTo>
                <a:cubicBezTo>
                  <a:pt x="199" y="29"/>
                  <a:pt x="198" y="29"/>
                  <a:pt x="198" y="29"/>
                </a:cubicBezTo>
                <a:cubicBezTo>
                  <a:pt x="199" y="29"/>
                  <a:pt x="199" y="28"/>
                  <a:pt x="198" y="29"/>
                </a:cubicBezTo>
                <a:cubicBezTo>
                  <a:pt x="198" y="29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200" y="30"/>
                  <a:pt x="200" y="30"/>
                  <a:pt x="200" y="30"/>
                </a:cubicBezTo>
                <a:cubicBezTo>
                  <a:pt x="199" y="30"/>
                  <a:pt x="200" y="31"/>
                  <a:pt x="201" y="32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1"/>
                  <a:pt x="201" y="31"/>
                  <a:pt x="201" y="32"/>
                </a:cubicBezTo>
                <a:cubicBezTo>
                  <a:pt x="202" y="32"/>
                  <a:pt x="203" y="33"/>
                  <a:pt x="203" y="33"/>
                </a:cubicBezTo>
                <a:cubicBezTo>
                  <a:pt x="203" y="33"/>
                  <a:pt x="202" y="32"/>
                  <a:pt x="202" y="32"/>
                </a:cubicBezTo>
                <a:cubicBezTo>
                  <a:pt x="201" y="31"/>
                  <a:pt x="206" y="33"/>
                  <a:pt x="206" y="32"/>
                </a:cubicBezTo>
                <a:cubicBezTo>
                  <a:pt x="206" y="31"/>
                  <a:pt x="195" y="21"/>
                  <a:pt x="193" y="19"/>
                </a:cubicBezTo>
                <a:cubicBezTo>
                  <a:pt x="191" y="16"/>
                  <a:pt x="188" y="12"/>
                  <a:pt x="185" y="9"/>
                </a:cubicBezTo>
                <a:cubicBezTo>
                  <a:pt x="185" y="9"/>
                  <a:pt x="185" y="9"/>
                  <a:pt x="186" y="8"/>
                </a:cubicBezTo>
                <a:cubicBezTo>
                  <a:pt x="186" y="8"/>
                  <a:pt x="184" y="6"/>
                  <a:pt x="184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5"/>
                  <a:pt x="183" y="5"/>
                  <a:pt x="183" y="5"/>
                </a:cubicBezTo>
                <a:cubicBezTo>
                  <a:pt x="181" y="3"/>
                  <a:pt x="178" y="0"/>
                  <a:pt x="177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2" y="2"/>
                  <a:pt x="170" y="3"/>
                  <a:pt x="168" y="4"/>
                </a:cubicBezTo>
                <a:cubicBezTo>
                  <a:pt x="168" y="4"/>
                  <a:pt x="167" y="4"/>
                  <a:pt x="167" y="4"/>
                </a:cubicBezTo>
                <a:cubicBezTo>
                  <a:pt x="167" y="4"/>
                  <a:pt x="167" y="4"/>
                  <a:pt x="167" y="4"/>
                </a:cubicBezTo>
                <a:cubicBezTo>
                  <a:pt x="166" y="5"/>
                  <a:pt x="165" y="5"/>
                  <a:pt x="164" y="6"/>
                </a:cubicBezTo>
                <a:cubicBezTo>
                  <a:pt x="164" y="5"/>
                  <a:pt x="164" y="5"/>
                  <a:pt x="164" y="5"/>
                </a:cubicBez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4" y="5"/>
                  <a:pt x="164" y="5"/>
                </a:cubicBezTo>
                <a:cubicBezTo>
                  <a:pt x="164" y="5"/>
                  <a:pt x="164" y="4"/>
                  <a:pt x="164" y="4"/>
                </a:cubicBezTo>
                <a:cubicBezTo>
                  <a:pt x="164" y="4"/>
                  <a:pt x="164" y="5"/>
                  <a:pt x="163" y="6"/>
                </a:cubicBezTo>
                <a:cubicBezTo>
                  <a:pt x="163" y="6"/>
                  <a:pt x="162" y="6"/>
                  <a:pt x="162" y="6"/>
                </a:cubicBezTo>
                <a:cubicBezTo>
                  <a:pt x="162" y="6"/>
                  <a:pt x="163" y="6"/>
                  <a:pt x="163" y="6"/>
                </a:cubicBezTo>
                <a:cubicBezTo>
                  <a:pt x="160" y="9"/>
                  <a:pt x="155" y="13"/>
                  <a:pt x="155" y="13"/>
                </a:cubicBezTo>
                <a:cubicBezTo>
                  <a:pt x="155" y="13"/>
                  <a:pt x="156" y="15"/>
                  <a:pt x="156" y="15"/>
                </a:cubicBezTo>
                <a:cubicBezTo>
                  <a:pt x="158" y="14"/>
                  <a:pt x="159" y="12"/>
                  <a:pt x="160" y="11"/>
                </a:cubicBezTo>
                <a:cubicBezTo>
                  <a:pt x="161" y="11"/>
                  <a:pt x="162" y="10"/>
                  <a:pt x="163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9"/>
                  <a:pt x="163" y="9"/>
                  <a:pt x="164" y="9"/>
                </a:cubicBezTo>
                <a:cubicBezTo>
                  <a:pt x="163" y="10"/>
                  <a:pt x="163" y="10"/>
                  <a:pt x="163" y="11"/>
                </a:cubicBezTo>
                <a:cubicBezTo>
                  <a:pt x="163" y="11"/>
                  <a:pt x="164" y="10"/>
                  <a:pt x="164" y="10"/>
                </a:cubicBez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1"/>
                  <a:pt x="163" y="10"/>
                  <a:pt x="163" y="10"/>
                </a:cubicBezTo>
                <a:cubicBezTo>
                  <a:pt x="162" y="10"/>
                  <a:pt x="162" y="12"/>
                  <a:pt x="163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2" y="12"/>
                  <a:pt x="163" y="12"/>
                  <a:pt x="164" y="12"/>
                </a:cubicBezTo>
                <a:cubicBezTo>
                  <a:pt x="158" y="18"/>
                  <a:pt x="153" y="25"/>
                  <a:pt x="149" y="30"/>
                </a:cubicBezTo>
                <a:cubicBezTo>
                  <a:pt x="145" y="37"/>
                  <a:pt x="140" y="43"/>
                  <a:pt x="134" y="49"/>
                </a:cubicBezTo>
                <a:cubicBezTo>
                  <a:pt x="133" y="51"/>
                  <a:pt x="124" y="59"/>
                  <a:pt x="122" y="62"/>
                </a:cubicBezTo>
                <a:cubicBezTo>
                  <a:pt x="124" y="57"/>
                  <a:pt x="142" y="40"/>
                  <a:pt x="140" y="38"/>
                </a:cubicBezTo>
                <a:cubicBezTo>
                  <a:pt x="140" y="38"/>
                  <a:pt x="139" y="40"/>
                  <a:pt x="139" y="40"/>
                </a:cubicBezTo>
                <a:cubicBezTo>
                  <a:pt x="138" y="39"/>
                  <a:pt x="140" y="37"/>
                  <a:pt x="140" y="37"/>
                </a:cubicBezTo>
                <a:cubicBezTo>
                  <a:pt x="140" y="37"/>
                  <a:pt x="141" y="38"/>
                  <a:pt x="142" y="38"/>
                </a:cubicBezTo>
                <a:cubicBezTo>
                  <a:pt x="141" y="38"/>
                  <a:pt x="141" y="35"/>
                  <a:pt x="141" y="35"/>
                </a:cubicBezTo>
                <a:cubicBezTo>
                  <a:pt x="141" y="36"/>
                  <a:pt x="144" y="37"/>
                  <a:pt x="143" y="36"/>
                </a:cubicBezTo>
                <a:cubicBezTo>
                  <a:pt x="143" y="36"/>
                  <a:pt x="141" y="35"/>
                  <a:pt x="142" y="34"/>
                </a:cubicBezTo>
                <a:cubicBezTo>
                  <a:pt x="142" y="34"/>
                  <a:pt x="144" y="36"/>
                  <a:pt x="144" y="35"/>
                </a:cubicBezTo>
                <a:cubicBezTo>
                  <a:pt x="143" y="35"/>
                  <a:pt x="143" y="35"/>
                  <a:pt x="142" y="34"/>
                </a:cubicBezTo>
                <a:cubicBezTo>
                  <a:pt x="143" y="34"/>
                  <a:pt x="143" y="34"/>
                  <a:pt x="144" y="34"/>
                </a:cubicBezTo>
                <a:cubicBezTo>
                  <a:pt x="143" y="33"/>
                  <a:pt x="143" y="33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3"/>
                  <a:pt x="143" y="33"/>
                  <a:pt x="144" y="34"/>
                </a:cubicBezTo>
                <a:cubicBezTo>
                  <a:pt x="145" y="34"/>
                  <a:pt x="145" y="34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45" y="33"/>
                  <a:pt x="146" y="32"/>
                  <a:pt x="147" y="31"/>
                </a:cubicBezTo>
                <a:cubicBezTo>
                  <a:pt x="147" y="31"/>
                  <a:pt x="147" y="31"/>
                  <a:pt x="147" y="31"/>
                </a:cubicBezTo>
                <a:cubicBezTo>
                  <a:pt x="147" y="30"/>
                  <a:pt x="148" y="29"/>
                  <a:pt x="147" y="29"/>
                </a:cubicBezTo>
                <a:cubicBezTo>
                  <a:pt x="148" y="29"/>
                  <a:pt x="147" y="30"/>
                  <a:pt x="147" y="30"/>
                </a:cubicBezTo>
                <a:cubicBezTo>
                  <a:pt x="146" y="30"/>
                  <a:pt x="148" y="26"/>
                  <a:pt x="146" y="26"/>
                </a:cubicBezTo>
                <a:cubicBezTo>
                  <a:pt x="146" y="26"/>
                  <a:pt x="134" y="41"/>
                  <a:pt x="134" y="41"/>
                </a:cubicBezTo>
                <a:cubicBezTo>
                  <a:pt x="135" y="43"/>
                  <a:pt x="119" y="57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3"/>
                  <a:pt x="115" y="63"/>
                </a:cubicBezTo>
                <a:cubicBezTo>
                  <a:pt x="116" y="69"/>
                  <a:pt x="122" y="64"/>
                  <a:pt x="122" y="63"/>
                </a:cubicBezTo>
                <a:cubicBezTo>
                  <a:pt x="123" y="66"/>
                  <a:pt x="113" y="72"/>
                  <a:pt x="121" y="77"/>
                </a:cubicBezTo>
                <a:cubicBezTo>
                  <a:pt x="122" y="77"/>
                  <a:pt x="123" y="76"/>
                  <a:pt x="124" y="76"/>
                </a:cubicBezTo>
                <a:cubicBezTo>
                  <a:pt x="124" y="76"/>
                  <a:pt x="122" y="78"/>
                  <a:pt x="123" y="79"/>
                </a:cubicBezTo>
                <a:cubicBezTo>
                  <a:pt x="126" y="81"/>
                  <a:pt x="128" y="74"/>
                  <a:pt x="127" y="73"/>
                </a:cubicBezTo>
                <a:cubicBezTo>
                  <a:pt x="127" y="74"/>
                  <a:pt x="147" y="52"/>
                  <a:pt x="147" y="52"/>
                </a:cubicBezTo>
                <a:cubicBezTo>
                  <a:pt x="148" y="53"/>
                  <a:pt x="147" y="51"/>
                  <a:pt x="147" y="51"/>
                </a:cubicBezTo>
                <a:cubicBezTo>
                  <a:pt x="147" y="51"/>
                  <a:pt x="148" y="51"/>
                  <a:pt x="148" y="51"/>
                </a:cubicBezTo>
                <a:cubicBezTo>
                  <a:pt x="149" y="50"/>
                  <a:pt x="149" y="50"/>
                  <a:pt x="148" y="50"/>
                </a:cubicBezTo>
                <a:cubicBezTo>
                  <a:pt x="150" y="50"/>
                  <a:pt x="153" y="45"/>
                  <a:pt x="153" y="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154" y="43"/>
                  <a:pt x="154" y="43"/>
                  <a:pt x="153" y="43"/>
                </a:cubicBezTo>
                <a:cubicBezTo>
                  <a:pt x="153" y="43"/>
                  <a:pt x="155" y="43"/>
                  <a:pt x="155" y="43"/>
                </a:cubicBezTo>
                <a:cubicBezTo>
                  <a:pt x="155" y="43"/>
                  <a:pt x="154" y="41"/>
                  <a:pt x="154" y="41"/>
                </a:cubicBezTo>
                <a:cubicBezTo>
                  <a:pt x="151" y="43"/>
                  <a:pt x="149" y="47"/>
                  <a:pt x="149" y="49"/>
                </a:cubicBezTo>
                <a:cubicBezTo>
                  <a:pt x="148" y="48"/>
                  <a:pt x="147" y="49"/>
                  <a:pt x="147" y="49"/>
                </a:cubicBezTo>
                <a:cubicBezTo>
                  <a:pt x="147" y="49"/>
                  <a:pt x="148" y="47"/>
                  <a:pt x="148" y="47"/>
                </a:cubicBezTo>
                <a:cubicBezTo>
                  <a:pt x="147" y="47"/>
                  <a:pt x="145" y="50"/>
                  <a:pt x="145" y="50"/>
                </a:cubicBezTo>
                <a:cubicBezTo>
                  <a:pt x="146" y="51"/>
                  <a:pt x="145" y="53"/>
                  <a:pt x="144" y="52"/>
                </a:cubicBezTo>
                <a:cubicBezTo>
                  <a:pt x="144" y="52"/>
                  <a:pt x="144" y="53"/>
                  <a:pt x="144" y="53"/>
                </a:cubicBezTo>
                <a:cubicBezTo>
                  <a:pt x="144" y="52"/>
                  <a:pt x="141" y="57"/>
                  <a:pt x="141" y="57"/>
                </a:cubicBezTo>
                <a:cubicBezTo>
                  <a:pt x="140" y="57"/>
                  <a:pt x="139" y="58"/>
                  <a:pt x="138" y="58"/>
                </a:cubicBezTo>
                <a:cubicBezTo>
                  <a:pt x="138" y="58"/>
                  <a:pt x="137" y="59"/>
                  <a:pt x="137" y="59"/>
                </a:cubicBezTo>
                <a:cubicBezTo>
                  <a:pt x="137" y="59"/>
                  <a:pt x="139" y="60"/>
                  <a:pt x="139" y="61"/>
                </a:cubicBezTo>
                <a:cubicBezTo>
                  <a:pt x="138" y="61"/>
                  <a:pt x="135" y="61"/>
                  <a:pt x="135" y="61"/>
                </a:cubicBezTo>
                <a:cubicBezTo>
                  <a:pt x="135" y="61"/>
                  <a:pt x="136" y="63"/>
                  <a:pt x="136" y="63"/>
                </a:cubicBezTo>
                <a:cubicBezTo>
                  <a:pt x="135" y="62"/>
                  <a:pt x="131" y="63"/>
                  <a:pt x="131" y="64"/>
                </a:cubicBezTo>
                <a:cubicBezTo>
                  <a:pt x="131" y="62"/>
                  <a:pt x="149" y="42"/>
                  <a:pt x="151" y="39"/>
                </a:cubicBezTo>
                <a:cubicBezTo>
                  <a:pt x="154" y="35"/>
                  <a:pt x="157" y="30"/>
                  <a:pt x="158" y="29"/>
                </a:cubicBezTo>
                <a:cubicBezTo>
                  <a:pt x="159" y="28"/>
                  <a:pt x="162" y="25"/>
                  <a:pt x="162" y="24"/>
                </a:cubicBezTo>
                <a:cubicBezTo>
                  <a:pt x="162" y="25"/>
                  <a:pt x="163" y="22"/>
                  <a:pt x="163" y="23"/>
                </a:cubicBezTo>
                <a:cubicBezTo>
                  <a:pt x="163" y="24"/>
                  <a:pt x="165" y="18"/>
                  <a:pt x="166" y="18"/>
                </a:cubicBezTo>
                <a:cubicBezTo>
                  <a:pt x="166" y="19"/>
                  <a:pt x="167" y="19"/>
                  <a:pt x="167" y="18"/>
                </a:cubicBezTo>
                <a:cubicBezTo>
                  <a:pt x="167" y="27"/>
                  <a:pt x="168" y="42"/>
                  <a:pt x="168" y="44"/>
                </a:cubicBezTo>
                <a:cubicBezTo>
                  <a:pt x="168" y="44"/>
                  <a:pt x="169" y="44"/>
                  <a:pt x="169" y="44"/>
                </a:cubicBezTo>
                <a:cubicBezTo>
                  <a:pt x="170" y="50"/>
                  <a:pt x="164" y="68"/>
                  <a:pt x="167" y="71"/>
                </a:cubicBezTo>
                <a:cubicBezTo>
                  <a:pt x="167" y="71"/>
                  <a:pt x="167" y="73"/>
                  <a:pt x="168" y="74"/>
                </a:cubicBezTo>
                <a:cubicBezTo>
                  <a:pt x="166" y="70"/>
                  <a:pt x="170" y="55"/>
                  <a:pt x="170" y="49"/>
                </a:cubicBezTo>
                <a:cubicBezTo>
                  <a:pt x="170" y="47"/>
                  <a:pt x="170" y="40"/>
                  <a:pt x="169" y="32"/>
                </a:cubicBezTo>
                <a:cubicBezTo>
                  <a:pt x="170" y="32"/>
                  <a:pt x="170" y="32"/>
                  <a:pt x="169" y="32"/>
                </a:cubicBezTo>
                <a:cubicBezTo>
                  <a:pt x="169" y="27"/>
                  <a:pt x="169" y="21"/>
                  <a:pt x="168" y="18"/>
                </a:cubicBezTo>
                <a:cubicBezTo>
                  <a:pt x="168" y="17"/>
                  <a:pt x="169" y="17"/>
                  <a:pt x="169" y="17"/>
                </a:cubicBezTo>
                <a:cubicBezTo>
                  <a:pt x="170" y="25"/>
                  <a:pt x="172" y="37"/>
                  <a:pt x="172" y="37"/>
                </a:cubicBezTo>
                <a:cubicBezTo>
                  <a:pt x="172" y="37"/>
                  <a:pt x="171" y="27"/>
                  <a:pt x="171" y="18"/>
                </a:cubicBezTo>
                <a:cubicBezTo>
                  <a:pt x="171" y="19"/>
                  <a:pt x="172" y="20"/>
                  <a:pt x="173" y="21"/>
                </a:cubicBezTo>
                <a:cubicBezTo>
                  <a:pt x="173" y="26"/>
                  <a:pt x="173" y="31"/>
                  <a:pt x="173" y="33"/>
                </a:cubicBezTo>
                <a:cubicBezTo>
                  <a:pt x="174" y="43"/>
                  <a:pt x="173" y="53"/>
                  <a:pt x="173" y="63"/>
                </a:cubicBezTo>
                <a:cubicBezTo>
                  <a:pt x="173" y="67"/>
                  <a:pt x="169" y="80"/>
                  <a:pt x="171" y="83"/>
                </a:cubicBezTo>
                <a:cubicBezTo>
                  <a:pt x="171" y="84"/>
                  <a:pt x="172" y="85"/>
                  <a:pt x="172" y="87"/>
                </a:cubicBezTo>
                <a:cubicBezTo>
                  <a:pt x="172" y="87"/>
                  <a:pt x="172" y="87"/>
                  <a:pt x="172" y="87"/>
                </a:cubicBezTo>
                <a:cubicBezTo>
                  <a:pt x="172" y="87"/>
                  <a:pt x="172" y="88"/>
                  <a:pt x="172" y="89"/>
                </a:cubicBezTo>
                <a:cubicBezTo>
                  <a:pt x="171" y="94"/>
                  <a:pt x="170" y="100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6" y="112"/>
                  <a:pt x="165" y="117"/>
                  <a:pt x="164" y="120"/>
                </a:cubicBezTo>
                <a:cubicBezTo>
                  <a:pt x="161" y="132"/>
                  <a:pt x="157" y="146"/>
                  <a:pt x="152" y="158"/>
                </a:cubicBezTo>
                <a:cubicBezTo>
                  <a:pt x="139" y="190"/>
                  <a:pt x="120" y="221"/>
                  <a:pt x="101" y="249"/>
                </a:cubicBezTo>
                <a:cubicBezTo>
                  <a:pt x="92" y="262"/>
                  <a:pt x="82" y="274"/>
                  <a:pt x="72" y="286"/>
                </a:cubicBezTo>
                <a:cubicBezTo>
                  <a:pt x="68" y="291"/>
                  <a:pt x="63" y="296"/>
                  <a:pt x="58" y="301"/>
                </a:cubicBezTo>
                <a:cubicBezTo>
                  <a:pt x="56" y="303"/>
                  <a:pt x="52" y="305"/>
                  <a:pt x="49" y="307"/>
                </a:cubicBezTo>
                <a:cubicBezTo>
                  <a:pt x="63" y="294"/>
                  <a:pt x="76" y="280"/>
                  <a:pt x="88" y="264"/>
                </a:cubicBezTo>
                <a:cubicBezTo>
                  <a:pt x="97" y="253"/>
                  <a:pt x="104" y="241"/>
                  <a:pt x="112" y="230"/>
                </a:cubicBezTo>
                <a:cubicBezTo>
                  <a:pt x="113" y="228"/>
                  <a:pt x="118" y="219"/>
                  <a:pt x="122" y="211"/>
                </a:cubicBezTo>
                <a:cubicBezTo>
                  <a:pt x="121" y="212"/>
                  <a:pt x="120" y="214"/>
                  <a:pt x="120" y="213"/>
                </a:cubicBezTo>
                <a:cubicBezTo>
                  <a:pt x="119" y="213"/>
                  <a:pt x="123" y="208"/>
                  <a:pt x="123" y="209"/>
                </a:cubicBezTo>
                <a:cubicBezTo>
                  <a:pt x="123" y="208"/>
                  <a:pt x="124" y="208"/>
                  <a:pt x="124" y="207"/>
                </a:cubicBezTo>
                <a:cubicBezTo>
                  <a:pt x="124" y="207"/>
                  <a:pt x="124" y="207"/>
                  <a:pt x="124" y="207"/>
                </a:cubicBezTo>
                <a:cubicBezTo>
                  <a:pt x="121" y="206"/>
                  <a:pt x="133" y="193"/>
                  <a:pt x="133" y="193"/>
                </a:cubicBezTo>
                <a:cubicBezTo>
                  <a:pt x="132" y="193"/>
                  <a:pt x="132" y="194"/>
                  <a:pt x="132" y="194"/>
                </a:cubicBezTo>
                <a:cubicBezTo>
                  <a:pt x="132" y="194"/>
                  <a:pt x="134" y="187"/>
                  <a:pt x="134" y="187"/>
                </a:cubicBezTo>
                <a:cubicBezTo>
                  <a:pt x="134" y="188"/>
                  <a:pt x="134" y="189"/>
                  <a:pt x="134" y="190"/>
                </a:cubicBezTo>
                <a:cubicBezTo>
                  <a:pt x="135" y="191"/>
                  <a:pt x="138" y="184"/>
                  <a:pt x="138" y="184"/>
                </a:cubicBezTo>
                <a:cubicBezTo>
                  <a:pt x="134" y="182"/>
                  <a:pt x="139" y="183"/>
                  <a:pt x="140" y="180"/>
                </a:cubicBezTo>
                <a:cubicBezTo>
                  <a:pt x="139" y="180"/>
                  <a:pt x="139" y="180"/>
                  <a:pt x="138" y="181"/>
                </a:cubicBezTo>
                <a:cubicBezTo>
                  <a:pt x="137" y="181"/>
                  <a:pt x="141" y="177"/>
                  <a:pt x="141" y="177"/>
                </a:cubicBezTo>
                <a:cubicBezTo>
                  <a:pt x="141" y="178"/>
                  <a:pt x="141" y="178"/>
                  <a:pt x="141" y="178"/>
                </a:cubicBezTo>
                <a:cubicBezTo>
                  <a:pt x="144" y="176"/>
                  <a:pt x="144" y="172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6" y="168"/>
                  <a:pt x="146" y="167"/>
                  <a:pt x="146" y="166"/>
                </a:cubicBezTo>
                <a:cubicBezTo>
                  <a:pt x="146" y="166"/>
                  <a:pt x="146" y="166"/>
                  <a:pt x="147" y="166"/>
                </a:cubicBezTo>
                <a:cubicBezTo>
                  <a:pt x="147" y="166"/>
                  <a:pt x="146" y="166"/>
                  <a:pt x="146" y="166"/>
                </a:cubicBezTo>
                <a:cubicBezTo>
                  <a:pt x="147" y="165"/>
                  <a:pt x="147" y="165"/>
                  <a:pt x="147" y="164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3"/>
                  <a:pt x="149" y="161"/>
                  <a:pt x="150" y="158"/>
                </a:cubicBezTo>
                <a:cubicBezTo>
                  <a:pt x="150" y="158"/>
                  <a:pt x="150" y="158"/>
                  <a:pt x="150" y="158"/>
                </a:cubicBezTo>
                <a:cubicBezTo>
                  <a:pt x="151" y="154"/>
                  <a:pt x="153" y="150"/>
                  <a:pt x="153" y="149"/>
                </a:cubicBezTo>
                <a:cubicBezTo>
                  <a:pt x="153" y="149"/>
                  <a:pt x="151" y="155"/>
                  <a:pt x="150" y="155"/>
                </a:cubicBezTo>
                <a:cubicBezTo>
                  <a:pt x="149" y="154"/>
                  <a:pt x="156" y="139"/>
                  <a:pt x="154" y="139"/>
                </a:cubicBezTo>
                <a:cubicBezTo>
                  <a:pt x="153" y="139"/>
                  <a:pt x="140" y="177"/>
                  <a:pt x="136" y="180"/>
                </a:cubicBezTo>
                <a:cubicBezTo>
                  <a:pt x="132" y="185"/>
                  <a:pt x="128" y="193"/>
                  <a:pt x="126" y="198"/>
                </a:cubicBezTo>
                <a:cubicBezTo>
                  <a:pt x="124" y="202"/>
                  <a:pt x="119" y="207"/>
                  <a:pt x="118" y="212"/>
                </a:cubicBezTo>
                <a:cubicBezTo>
                  <a:pt x="115" y="220"/>
                  <a:pt x="106" y="233"/>
                  <a:pt x="100" y="240"/>
                </a:cubicBezTo>
                <a:cubicBezTo>
                  <a:pt x="85" y="260"/>
                  <a:pt x="72" y="282"/>
                  <a:pt x="52" y="298"/>
                </a:cubicBezTo>
                <a:cubicBezTo>
                  <a:pt x="51" y="300"/>
                  <a:pt x="36" y="312"/>
                  <a:pt x="36" y="311"/>
                </a:cubicBezTo>
                <a:cubicBezTo>
                  <a:pt x="36" y="311"/>
                  <a:pt x="26" y="315"/>
                  <a:pt x="25" y="316"/>
                </a:cubicBezTo>
                <a:cubicBezTo>
                  <a:pt x="23" y="318"/>
                  <a:pt x="7" y="324"/>
                  <a:pt x="6" y="323"/>
                </a:cubicBezTo>
                <a:cubicBezTo>
                  <a:pt x="10" y="327"/>
                  <a:pt x="37" y="322"/>
                  <a:pt x="39" y="315"/>
                </a:cubicBezTo>
                <a:cubicBezTo>
                  <a:pt x="37" y="322"/>
                  <a:pt x="17" y="326"/>
                  <a:pt x="11" y="327"/>
                </a:cubicBezTo>
                <a:cubicBezTo>
                  <a:pt x="6" y="328"/>
                  <a:pt x="9" y="330"/>
                  <a:pt x="4" y="331"/>
                </a:cubicBezTo>
                <a:cubicBezTo>
                  <a:pt x="0" y="331"/>
                  <a:pt x="4" y="334"/>
                  <a:pt x="3" y="336"/>
                </a:cubicBezTo>
                <a:cubicBezTo>
                  <a:pt x="3" y="336"/>
                  <a:pt x="2" y="336"/>
                  <a:pt x="1" y="337"/>
                </a:cubicBezTo>
                <a:cubicBezTo>
                  <a:pt x="7" y="335"/>
                  <a:pt x="17" y="338"/>
                  <a:pt x="22" y="336"/>
                </a:cubicBezTo>
                <a:cubicBezTo>
                  <a:pt x="17" y="338"/>
                  <a:pt x="11" y="336"/>
                  <a:pt x="6" y="338"/>
                </a:cubicBezTo>
                <a:cubicBezTo>
                  <a:pt x="5" y="339"/>
                  <a:pt x="6" y="339"/>
                  <a:pt x="7" y="340"/>
                </a:cubicBezTo>
                <a:cubicBezTo>
                  <a:pt x="13" y="342"/>
                  <a:pt x="36" y="335"/>
                  <a:pt x="40" y="330"/>
                </a:cubicBezTo>
                <a:cubicBezTo>
                  <a:pt x="40" y="330"/>
                  <a:pt x="37" y="330"/>
                  <a:pt x="38" y="329"/>
                </a:cubicBezTo>
                <a:cubicBezTo>
                  <a:pt x="39" y="329"/>
                  <a:pt x="40" y="328"/>
                  <a:pt x="42" y="328"/>
                </a:cubicBezTo>
                <a:cubicBezTo>
                  <a:pt x="41" y="328"/>
                  <a:pt x="41" y="329"/>
                  <a:pt x="41" y="329"/>
                </a:cubicBezTo>
                <a:cubicBezTo>
                  <a:pt x="51" y="327"/>
                  <a:pt x="96" y="279"/>
                  <a:pt x="98" y="273"/>
                </a:cubicBezTo>
                <a:cubicBezTo>
                  <a:pt x="98" y="273"/>
                  <a:pt x="98" y="273"/>
                  <a:pt x="98" y="274"/>
                </a:cubicBezTo>
                <a:cubicBezTo>
                  <a:pt x="99" y="273"/>
                  <a:pt x="104" y="266"/>
                  <a:pt x="110" y="257"/>
                </a:cubicBezTo>
                <a:cubicBezTo>
                  <a:pt x="110" y="257"/>
                  <a:pt x="109" y="257"/>
                  <a:pt x="110" y="257"/>
                </a:cubicBezTo>
                <a:cubicBezTo>
                  <a:pt x="110" y="257"/>
                  <a:pt x="110" y="257"/>
                  <a:pt x="110" y="257"/>
                </a:cubicBezTo>
                <a:cubicBezTo>
                  <a:pt x="114" y="250"/>
                  <a:pt x="119" y="243"/>
                  <a:pt x="122" y="237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25" y="232"/>
                  <a:pt x="127" y="228"/>
                  <a:pt x="128" y="229"/>
                </a:cubicBezTo>
                <a:cubicBezTo>
                  <a:pt x="128" y="229"/>
                  <a:pt x="128" y="229"/>
                  <a:pt x="128" y="229"/>
                </a:cubicBezTo>
                <a:cubicBezTo>
                  <a:pt x="129" y="229"/>
                  <a:pt x="128" y="223"/>
                  <a:pt x="130" y="223"/>
                </a:cubicBezTo>
                <a:cubicBezTo>
                  <a:pt x="130" y="224"/>
                  <a:pt x="130" y="224"/>
                  <a:pt x="130" y="225"/>
                </a:cubicBezTo>
                <a:cubicBezTo>
                  <a:pt x="130" y="225"/>
                  <a:pt x="133" y="221"/>
                  <a:pt x="133" y="220"/>
                </a:cubicBezTo>
                <a:cubicBezTo>
                  <a:pt x="138" y="216"/>
                  <a:pt x="144" y="201"/>
                  <a:pt x="146" y="198"/>
                </a:cubicBezTo>
                <a:cubicBezTo>
                  <a:pt x="149" y="193"/>
                  <a:pt x="150" y="189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3" y="184"/>
                  <a:pt x="153" y="183"/>
                  <a:pt x="154" y="182"/>
                </a:cubicBezTo>
                <a:cubicBezTo>
                  <a:pt x="154" y="182"/>
                  <a:pt x="157" y="174"/>
                  <a:pt x="156" y="174"/>
                </a:cubicBezTo>
                <a:cubicBezTo>
                  <a:pt x="152" y="175"/>
                  <a:pt x="143" y="200"/>
                  <a:pt x="140" y="205"/>
                </a:cubicBezTo>
                <a:cubicBezTo>
                  <a:pt x="138" y="207"/>
                  <a:pt x="136" y="217"/>
                  <a:pt x="131" y="219"/>
                </a:cubicBezTo>
                <a:cubicBezTo>
                  <a:pt x="131" y="219"/>
                  <a:pt x="133" y="216"/>
                  <a:pt x="134" y="213"/>
                </a:cubicBezTo>
                <a:cubicBezTo>
                  <a:pt x="131" y="218"/>
                  <a:pt x="123" y="228"/>
                  <a:pt x="124" y="229"/>
                </a:cubicBezTo>
                <a:cubicBezTo>
                  <a:pt x="125" y="228"/>
                  <a:pt x="126" y="228"/>
                  <a:pt x="126" y="227"/>
                </a:cubicBezTo>
                <a:cubicBezTo>
                  <a:pt x="126" y="227"/>
                  <a:pt x="121" y="237"/>
                  <a:pt x="120" y="236"/>
                </a:cubicBezTo>
                <a:cubicBezTo>
                  <a:pt x="120" y="236"/>
                  <a:pt x="123" y="231"/>
                  <a:pt x="123" y="231"/>
                </a:cubicBezTo>
                <a:cubicBezTo>
                  <a:pt x="123" y="231"/>
                  <a:pt x="119" y="236"/>
                  <a:pt x="119" y="237"/>
                </a:cubicBezTo>
                <a:cubicBezTo>
                  <a:pt x="120" y="237"/>
                  <a:pt x="120" y="237"/>
                  <a:pt x="120" y="237"/>
                </a:cubicBezTo>
                <a:cubicBezTo>
                  <a:pt x="120" y="238"/>
                  <a:pt x="112" y="250"/>
                  <a:pt x="111" y="250"/>
                </a:cubicBezTo>
                <a:cubicBezTo>
                  <a:pt x="111" y="250"/>
                  <a:pt x="112" y="248"/>
                  <a:pt x="112" y="248"/>
                </a:cubicBezTo>
                <a:cubicBezTo>
                  <a:pt x="110" y="249"/>
                  <a:pt x="106" y="255"/>
                  <a:pt x="105" y="258"/>
                </a:cubicBezTo>
                <a:cubicBezTo>
                  <a:pt x="106" y="257"/>
                  <a:pt x="107" y="257"/>
                  <a:pt x="107" y="256"/>
                </a:cubicBezTo>
                <a:cubicBezTo>
                  <a:pt x="107" y="256"/>
                  <a:pt x="106" y="258"/>
                  <a:pt x="105" y="259"/>
                </a:cubicBezTo>
                <a:cubicBezTo>
                  <a:pt x="105" y="260"/>
                  <a:pt x="105" y="260"/>
                  <a:pt x="105" y="259"/>
                </a:cubicBezTo>
                <a:cubicBezTo>
                  <a:pt x="100" y="265"/>
                  <a:pt x="92" y="275"/>
                  <a:pt x="91" y="277"/>
                </a:cubicBezTo>
                <a:cubicBezTo>
                  <a:pt x="91" y="277"/>
                  <a:pt x="94" y="274"/>
                  <a:pt x="95" y="273"/>
                </a:cubicBezTo>
                <a:cubicBezTo>
                  <a:pt x="95" y="274"/>
                  <a:pt x="95" y="276"/>
                  <a:pt x="96" y="275"/>
                </a:cubicBezTo>
                <a:cubicBezTo>
                  <a:pt x="95" y="276"/>
                  <a:pt x="83" y="285"/>
                  <a:pt x="84" y="286"/>
                </a:cubicBezTo>
                <a:cubicBezTo>
                  <a:pt x="85" y="286"/>
                  <a:pt x="85" y="286"/>
                  <a:pt x="86" y="286"/>
                </a:cubicBezTo>
                <a:cubicBezTo>
                  <a:pt x="86" y="287"/>
                  <a:pt x="70" y="298"/>
                  <a:pt x="69" y="301"/>
                </a:cubicBezTo>
                <a:cubicBezTo>
                  <a:pt x="73" y="289"/>
                  <a:pt x="90" y="280"/>
                  <a:pt x="96" y="268"/>
                </a:cubicBezTo>
                <a:cubicBezTo>
                  <a:pt x="100" y="261"/>
                  <a:pt x="107" y="254"/>
                  <a:pt x="111" y="247"/>
                </a:cubicBezTo>
                <a:cubicBezTo>
                  <a:pt x="128" y="221"/>
                  <a:pt x="144" y="195"/>
                  <a:pt x="156" y="166"/>
                </a:cubicBezTo>
                <a:cubicBezTo>
                  <a:pt x="160" y="158"/>
                  <a:pt x="162" y="149"/>
                  <a:pt x="165" y="140"/>
                </a:cubicBezTo>
                <a:cubicBezTo>
                  <a:pt x="167" y="136"/>
                  <a:pt x="170" y="124"/>
                  <a:pt x="170" y="121"/>
                </a:cubicBezTo>
                <a:cubicBezTo>
                  <a:pt x="169" y="119"/>
                  <a:pt x="170" y="115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3" y="107"/>
                  <a:pt x="175" y="101"/>
                  <a:pt x="175" y="97"/>
                </a:cubicBezTo>
                <a:cubicBezTo>
                  <a:pt x="175" y="96"/>
                  <a:pt x="176" y="89"/>
                  <a:pt x="177" y="85"/>
                </a:cubicBezTo>
                <a:cubicBezTo>
                  <a:pt x="176" y="85"/>
                  <a:pt x="178" y="77"/>
                  <a:pt x="178" y="77"/>
                </a:cubicBezTo>
                <a:cubicBezTo>
                  <a:pt x="179" y="74"/>
                  <a:pt x="177" y="58"/>
                  <a:pt x="179" y="56"/>
                </a:cubicBezTo>
                <a:cubicBezTo>
                  <a:pt x="179" y="57"/>
                  <a:pt x="180" y="57"/>
                  <a:pt x="180" y="58"/>
                </a:cubicBezTo>
                <a:cubicBezTo>
                  <a:pt x="181" y="55"/>
                  <a:pt x="181" y="43"/>
                  <a:pt x="180" y="41"/>
                </a:cubicBezTo>
                <a:cubicBezTo>
                  <a:pt x="179" y="37"/>
                  <a:pt x="178" y="32"/>
                  <a:pt x="178" y="28"/>
                </a:cubicBezTo>
                <a:cubicBezTo>
                  <a:pt x="179" y="29"/>
                  <a:pt x="179" y="29"/>
                  <a:pt x="179" y="29"/>
                </a:cubicBezTo>
                <a:cubicBezTo>
                  <a:pt x="179" y="30"/>
                  <a:pt x="180" y="29"/>
                  <a:pt x="181" y="29"/>
                </a:cubicBezTo>
                <a:cubicBezTo>
                  <a:pt x="181" y="30"/>
                  <a:pt x="180" y="32"/>
                  <a:pt x="181" y="31"/>
                </a:cubicBezTo>
                <a:cubicBezTo>
                  <a:pt x="181" y="31"/>
                  <a:pt x="181" y="31"/>
                  <a:pt x="181" y="30"/>
                </a:cubicBezTo>
                <a:cubicBezTo>
                  <a:pt x="182" y="32"/>
                  <a:pt x="186" y="36"/>
                  <a:pt x="188" y="37"/>
                </a:cubicBezTo>
                <a:cubicBezTo>
                  <a:pt x="187" y="37"/>
                  <a:pt x="187" y="37"/>
                  <a:pt x="187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8"/>
                  <a:pt x="188" y="38"/>
                </a:cubicBezTo>
                <a:cubicBezTo>
                  <a:pt x="188" y="38"/>
                  <a:pt x="190" y="38"/>
                  <a:pt x="190" y="37"/>
                </a:cubicBezTo>
                <a:cubicBezTo>
                  <a:pt x="188" y="34"/>
                  <a:pt x="185" y="32"/>
                  <a:pt x="183" y="32"/>
                </a:cubicBezTo>
                <a:cubicBezTo>
                  <a:pt x="184" y="31"/>
                  <a:pt x="183" y="30"/>
                  <a:pt x="183" y="30"/>
                </a:cubicBezTo>
                <a:cubicBezTo>
                  <a:pt x="183" y="29"/>
                  <a:pt x="184" y="31"/>
                  <a:pt x="185" y="30"/>
                </a:cubicBezTo>
                <a:cubicBezTo>
                  <a:pt x="185" y="30"/>
                  <a:pt x="182" y="27"/>
                  <a:pt x="182" y="27"/>
                </a:cubicBezTo>
                <a:cubicBezTo>
                  <a:pt x="181" y="28"/>
                  <a:pt x="179" y="27"/>
                  <a:pt x="180" y="26"/>
                </a:cubicBezTo>
                <a:cubicBezTo>
                  <a:pt x="180" y="26"/>
                  <a:pt x="179" y="26"/>
                  <a:pt x="180" y="26"/>
                </a:cubicBezTo>
                <a:cubicBezTo>
                  <a:pt x="180" y="26"/>
                  <a:pt x="179" y="26"/>
                  <a:pt x="179" y="25"/>
                </a:cubicBezTo>
                <a:cubicBezTo>
                  <a:pt x="179" y="23"/>
                  <a:pt x="179" y="22"/>
                  <a:pt x="179" y="20"/>
                </a:cubicBezTo>
                <a:cubicBezTo>
                  <a:pt x="180" y="22"/>
                  <a:pt x="181" y="23"/>
                  <a:pt x="183" y="25"/>
                </a:cubicBezTo>
                <a:cubicBezTo>
                  <a:pt x="182" y="26"/>
                  <a:pt x="182" y="26"/>
                  <a:pt x="183" y="27"/>
                </a:cubicBezTo>
                <a:cubicBezTo>
                  <a:pt x="184" y="27"/>
                  <a:pt x="184" y="26"/>
                  <a:pt x="183" y="25"/>
                </a:cubicBezTo>
                <a:cubicBezTo>
                  <a:pt x="187" y="30"/>
                  <a:pt x="191" y="34"/>
                  <a:pt x="192" y="35"/>
                </a:cubicBezTo>
                <a:cubicBezTo>
                  <a:pt x="195" y="38"/>
                  <a:pt x="200" y="42"/>
                  <a:pt x="201" y="43"/>
                </a:cubicBezTo>
                <a:cubicBezTo>
                  <a:pt x="202" y="44"/>
                  <a:pt x="206" y="47"/>
                  <a:pt x="206" y="48"/>
                </a:cubicBezTo>
                <a:cubicBezTo>
                  <a:pt x="205" y="47"/>
                  <a:pt x="209" y="49"/>
                  <a:pt x="207" y="49"/>
                </a:cubicBezTo>
                <a:cubicBezTo>
                  <a:pt x="207" y="49"/>
                  <a:pt x="213" y="50"/>
                  <a:pt x="212" y="51"/>
                </a:cubicBezTo>
                <a:cubicBezTo>
                  <a:pt x="212" y="53"/>
                  <a:pt x="216" y="56"/>
                  <a:pt x="218" y="57"/>
                </a:cubicBezTo>
                <a:cubicBezTo>
                  <a:pt x="224" y="60"/>
                  <a:pt x="222" y="56"/>
                  <a:pt x="225" y="54"/>
                </a:cubicBezTo>
                <a:cubicBezTo>
                  <a:pt x="224" y="54"/>
                  <a:pt x="228" y="47"/>
                  <a:pt x="227" y="47"/>
                </a:cubicBezTo>
                <a:close/>
                <a:moveTo>
                  <a:pt x="223" y="50"/>
                </a:moveTo>
                <a:cubicBezTo>
                  <a:pt x="223" y="50"/>
                  <a:pt x="224" y="49"/>
                  <a:pt x="223" y="50"/>
                </a:cubicBezTo>
                <a:close/>
                <a:moveTo>
                  <a:pt x="197" y="27"/>
                </a:moveTo>
                <a:cubicBezTo>
                  <a:pt x="196" y="28"/>
                  <a:pt x="198" y="25"/>
                  <a:pt x="197" y="27"/>
                </a:cubicBezTo>
                <a:close/>
                <a:moveTo>
                  <a:pt x="200" y="27"/>
                </a:moveTo>
                <a:cubicBezTo>
                  <a:pt x="199" y="28"/>
                  <a:pt x="200" y="27"/>
                  <a:pt x="200" y="27"/>
                </a:cubicBezTo>
                <a:close/>
                <a:moveTo>
                  <a:pt x="199" y="29"/>
                </a:moveTo>
                <a:cubicBezTo>
                  <a:pt x="199" y="30"/>
                  <a:pt x="200" y="29"/>
                  <a:pt x="199" y="29"/>
                </a:cubicBezTo>
                <a:close/>
                <a:moveTo>
                  <a:pt x="193" y="23"/>
                </a:moveTo>
                <a:cubicBezTo>
                  <a:pt x="191" y="22"/>
                  <a:pt x="194" y="23"/>
                  <a:pt x="193" y="23"/>
                </a:cubicBezTo>
                <a:close/>
                <a:moveTo>
                  <a:pt x="190" y="19"/>
                </a:moveTo>
                <a:cubicBezTo>
                  <a:pt x="189" y="19"/>
                  <a:pt x="191" y="18"/>
                  <a:pt x="190" y="19"/>
                </a:cubicBezTo>
                <a:close/>
                <a:moveTo>
                  <a:pt x="189" y="17"/>
                </a:moveTo>
                <a:cubicBezTo>
                  <a:pt x="188" y="19"/>
                  <a:pt x="190" y="17"/>
                  <a:pt x="189" y="17"/>
                </a:cubicBezTo>
                <a:close/>
                <a:moveTo>
                  <a:pt x="188" y="17"/>
                </a:moveTo>
                <a:cubicBezTo>
                  <a:pt x="187" y="17"/>
                  <a:pt x="189" y="16"/>
                  <a:pt x="188" y="17"/>
                </a:cubicBezTo>
                <a:close/>
                <a:moveTo>
                  <a:pt x="163" y="8"/>
                </a:move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lose/>
                <a:moveTo>
                  <a:pt x="143" y="33"/>
                </a:moveTo>
                <a:cubicBezTo>
                  <a:pt x="143" y="33"/>
                  <a:pt x="142" y="33"/>
                  <a:pt x="143" y="33"/>
                </a:cubicBezTo>
                <a:close/>
                <a:moveTo>
                  <a:pt x="135" y="43"/>
                </a:moveTo>
                <a:cubicBezTo>
                  <a:pt x="136" y="44"/>
                  <a:pt x="135" y="43"/>
                  <a:pt x="135" y="43"/>
                </a:cubicBezTo>
                <a:close/>
                <a:moveTo>
                  <a:pt x="134" y="44"/>
                </a:moveTo>
                <a:cubicBezTo>
                  <a:pt x="136" y="46"/>
                  <a:pt x="134" y="44"/>
                  <a:pt x="134" y="44"/>
                </a:cubicBezTo>
                <a:close/>
                <a:moveTo>
                  <a:pt x="134" y="45"/>
                </a:moveTo>
                <a:cubicBezTo>
                  <a:pt x="134" y="46"/>
                  <a:pt x="133" y="45"/>
                  <a:pt x="134" y="45"/>
                </a:cubicBezTo>
                <a:close/>
                <a:moveTo>
                  <a:pt x="132" y="47"/>
                </a:moveTo>
                <a:cubicBezTo>
                  <a:pt x="133" y="48"/>
                  <a:pt x="132" y="47"/>
                  <a:pt x="132" y="47"/>
                </a:cubicBezTo>
                <a:close/>
                <a:moveTo>
                  <a:pt x="118" y="64"/>
                </a:moveTo>
                <a:cubicBezTo>
                  <a:pt x="119" y="65"/>
                  <a:pt x="118" y="62"/>
                  <a:pt x="118" y="64"/>
                </a:cubicBezTo>
                <a:close/>
                <a:moveTo>
                  <a:pt x="125" y="75"/>
                </a:moveTo>
                <a:cubicBezTo>
                  <a:pt x="126" y="76"/>
                  <a:pt x="125" y="74"/>
                  <a:pt x="125" y="75"/>
                </a:cubicBezTo>
                <a:close/>
                <a:moveTo>
                  <a:pt x="153" y="44"/>
                </a:moveTo>
                <a:cubicBezTo>
                  <a:pt x="153" y="45"/>
                  <a:pt x="152" y="43"/>
                  <a:pt x="153" y="44"/>
                </a:cubicBezTo>
                <a:close/>
                <a:moveTo>
                  <a:pt x="150" y="47"/>
                </a:moveTo>
                <a:cubicBezTo>
                  <a:pt x="152" y="48"/>
                  <a:pt x="150" y="46"/>
                  <a:pt x="150" y="47"/>
                </a:cubicBezTo>
                <a:close/>
                <a:moveTo>
                  <a:pt x="145" y="53"/>
                </a:moveTo>
                <a:cubicBezTo>
                  <a:pt x="146" y="54"/>
                  <a:pt x="145" y="52"/>
                  <a:pt x="145" y="53"/>
                </a:cubicBezTo>
                <a:close/>
                <a:moveTo>
                  <a:pt x="132" y="65"/>
                </a:moveTo>
                <a:cubicBezTo>
                  <a:pt x="133" y="67"/>
                  <a:pt x="132" y="64"/>
                  <a:pt x="132" y="65"/>
                </a:cubicBezTo>
                <a:close/>
                <a:moveTo>
                  <a:pt x="129" y="67"/>
                </a:moveTo>
                <a:cubicBezTo>
                  <a:pt x="129" y="67"/>
                  <a:pt x="128" y="67"/>
                  <a:pt x="129" y="67"/>
                </a:cubicBezTo>
                <a:close/>
                <a:moveTo>
                  <a:pt x="130" y="67"/>
                </a:moveTo>
                <a:cubicBezTo>
                  <a:pt x="130" y="68"/>
                  <a:pt x="129" y="66"/>
                  <a:pt x="130" y="67"/>
                </a:cubicBezTo>
                <a:close/>
                <a:moveTo>
                  <a:pt x="162" y="16"/>
                </a:moveTo>
                <a:cubicBezTo>
                  <a:pt x="164" y="17"/>
                  <a:pt x="161" y="16"/>
                  <a:pt x="162" y="16"/>
                </a:cubicBezTo>
                <a:close/>
                <a:moveTo>
                  <a:pt x="159" y="18"/>
                </a:moveTo>
                <a:cubicBezTo>
                  <a:pt x="160" y="18"/>
                  <a:pt x="159" y="18"/>
                  <a:pt x="159" y="18"/>
                </a:cubicBezTo>
                <a:close/>
                <a:moveTo>
                  <a:pt x="154" y="27"/>
                </a:moveTo>
                <a:cubicBezTo>
                  <a:pt x="155" y="29"/>
                  <a:pt x="153" y="27"/>
                  <a:pt x="154" y="27"/>
                </a:cubicBezTo>
                <a:close/>
                <a:moveTo>
                  <a:pt x="152" y="29"/>
                </a:moveTo>
                <a:cubicBezTo>
                  <a:pt x="153" y="29"/>
                  <a:pt x="151" y="28"/>
                  <a:pt x="152" y="29"/>
                </a:cubicBezTo>
                <a:close/>
                <a:moveTo>
                  <a:pt x="153" y="35"/>
                </a:moveTo>
                <a:cubicBezTo>
                  <a:pt x="154" y="36"/>
                  <a:pt x="153" y="35"/>
                  <a:pt x="153" y="35"/>
                </a:cubicBezTo>
                <a:close/>
                <a:moveTo>
                  <a:pt x="154" y="30"/>
                </a:moveTo>
                <a:cubicBezTo>
                  <a:pt x="155" y="30"/>
                  <a:pt x="153" y="29"/>
                  <a:pt x="154" y="30"/>
                </a:cubicBezTo>
                <a:close/>
                <a:moveTo>
                  <a:pt x="154" y="32"/>
                </a:moveTo>
                <a:cubicBezTo>
                  <a:pt x="155" y="32"/>
                  <a:pt x="154" y="31"/>
                  <a:pt x="154" y="32"/>
                </a:cubicBezTo>
                <a:close/>
                <a:moveTo>
                  <a:pt x="155" y="29"/>
                </a:moveTo>
                <a:cubicBezTo>
                  <a:pt x="156" y="30"/>
                  <a:pt x="154" y="28"/>
                  <a:pt x="155" y="29"/>
                </a:cubicBezTo>
                <a:close/>
                <a:moveTo>
                  <a:pt x="157" y="24"/>
                </a:moveTo>
                <a:cubicBezTo>
                  <a:pt x="158" y="25"/>
                  <a:pt x="156" y="24"/>
                  <a:pt x="157" y="24"/>
                </a:cubicBezTo>
                <a:close/>
                <a:moveTo>
                  <a:pt x="158" y="20"/>
                </a:moveTo>
                <a:cubicBezTo>
                  <a:pt x="159" y="21"/>
                  <a:pt x="157" y="19"/>
                  <a:pt x="158" y="20"/>
                </a:cubicBezTo>
                <a:close/>
                <a:moveTo>
                  <a:pt x="158" y="24"/>
                </a:moveTo>
                <a:cubicBezTo>
                  <a:pt x="157" y="25"/>
                  <a:pt x="159" y="23"/>
                  <a:pt x="158" y="24"/>
                </a:cubicBezTo>
                <a:close/>
                <a:moveTo>
                  <a:pt x="159" y="27"/>
                </a:moveTo>
                <a:cubicBezTo>
                  <a:pt x="160" y="28"/>
                  <a:pt x="158" y="27"/>
                  <a:pt x="159" y="27"/>
                </a:cubicBezTo>
                <a:close/>
                <a:moveTo>
                  <a:pt x="160" y="25"/>
                </a:moveTo>
                <a:cubicBezTo>
                  <a:pt x="161" y="26"/>
                  <a:pt x="159" y="24"/>
                  <a:pt x="160" y="25"/>
                </a:cubicBezTo>
                <a:close/>
                <a:moveTo>
                  <a:pt x="161" y="24"/>
                </a:moveTo>
                <a:cubicBezTo>
                  <a:pt x="162" y="25"/>
                  <a:pt x="160" y="24"/>
                  <a:pt x="161" y="24"/>
                </a:cubicBezTo>
                <a:close/>
                <a:moveTo>
                  <a:pt x="162" y="20"/>
                </a:moveTo>
                <a:cubicBezTo>
                  <a:pt x="163" y="21"/>
                  <a:pt x="160" y="19"/>
                  <a:pt x="161" y="18"/>
                </a:cubicBezTo>
                <a:cubicBezTo>
                  <a:pt x="161" y="18"/>
                  <a:pt x="164" y="18"/>
                  <a:pt x="164" y="18"/>
                </a:cubicBezTo>
                <a:cubicBezTo>
                  <a:pt x="164" y="18"/>
                  <a:pt x="161" y="20"/>
                  <a:pt x="162" y="20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4" y="6"/>
                  <a:pt x="165" y="5"/>
                  <a:pt x="165" y="5"/>
                </a:cubicBezTo>
                <a:cubicBezTo>
                  <a:pt x="165" y="6"/>
                  <a:pt x="164" y="6"/>
                  <a:pt x="164" y="6"/>
                </a:cubicBezTo>
                <a:close/>
                <a:moveTo>
                  <a:pt x="165" y="16"/>
                </a:moveTo>
                <a:cubicBezTo>
                  <a:pt x="165" y="16"/>
                  <a:pt x="164" y="15"/>
                  <a:pt x="165" y="16"/>
                </a:cubicBezTo>
                <a:close/>
                <a:moveTo>
                  <a:pt x="165" y="15"/>
                </a:moveTo>
                <a:cubicBezTo>
                  <a:pt x="166" y="16"/>
                  <a:pt x="165" y="15"/>
                  <a:pt x="165" y="15"/>
                </a:cubicBezTo>
                <a:close/>
                <a:moveTo>
                  <a:pt x="166" y="10"/>
                </a:moveTo>
                <a:cubicBezTo>
                  <a:pt x="166" y="10"/>
                  <a:pt x="166" y="9"/>
                  <a:pt x="166" y="10"/>
                </a:cubicBezTo>
                <a:close/>
                <a:moveTo>
                  <a:pt x="170" y="6"/>
                </a:moveTo>
                <a:cubicBezTo>
                  <a:pt x="170" y="6"/>
                  <a:pt x="170" y="6"/>
                  <a:pt x="170" y="5"/>
                </a:cubicBezTo>
                <a:cubicBezTo>
                  <a:pt x="170" y="5"/>
                  <a:pt x="171" y="5"/>
                  <a:pt x="172" y="5"/>
                </a:cubicBezTo>
                <a:cubicBezTo>
                  <a:pt x="172" y="5"/>
                  <a:pt x="172" y="5"/>
                  <a:pt x="172" y="5"/>
                </a:cubicBezTo>
                <a:cubicBezTo>
                  <a:pt x="172" y="5"/>
                  <a:pt x="171" y="5"/>
                  <a:pt x="170" y="6"/>
                </a:cubicBezTo>
                <a:close/>
                <a:moveTo>
                  <a:pt x="172" y="20"/>
                </a:moveTo>
                <a:cubicBezTo>
                  <a:pt x="172" y="19"/>
                  <a:pt x="172" y="16"/>
                  <a:pt x="172" y="16"/>
                </a:cubicBezTo>
                <a:cubicBezTo>
                  <a:pt x="172" y="16"/>
                  <a:pt x="170" y="17"/>
                  <a:pt x="171" y="17"/>
                </a:cubicBezTo>
                <a:cubicBezTo>
                  <a:pt x="171" y="17"/>
                  <a:pt x="171" y="16"/>
                  <a:pt x="171" y="16"/>
                </a:cubicBezTo>
                <a:cubicBezTo>
                  <a:pt x="171" y="16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6"/>
                  <a:pt x="173" y="18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2" y="20"/>
                  <a:pt x="173" y="20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3" y="20"/>
                  <a:pt x="172" y="20"/>
                  <a:pt x="172" y="20"/>
                </a:cubicBezTo>
                <a:close/>
                <a:moveTo>
                  <a:pt x="142" y="173"/>
                </a:moveTo>
                <a:cubicBezTo>
                  <a:pt x="144" y="170"/>
                  <a:pt x="143" y="173"/>
                  <a:pt x="143" y="173"/>
                </a:cubicBezTo>
                <a:cubicBezTo>
                  <a:pt x="144" y="173"/>
                  <a:pt x="141" y="176"/>
                  <a:pt x="142" y="173"/>
                </a:cubicBezTo>
                <a:close/>
                <a:moveTo>
                  <a:pt x="137" y="185"/>
                </a:moveTo>
                <a:cubicBezTo>
                  <a:pt x="137" y="185"/>
                  <a:pt x="135" y="188"/>
                  <a:pt x="135" y="187"/>
                </a:cubicBezTo>
                <a:cubicBezTo>
                  <a:pt x="135" y="183"/>
                  <a:pt x="136" y="185"/>
                  <a:pt x="137" y="185"/>
                </a:cubicBezTo>
                <a:close/>
                <a:moveTo>
                  <a:pt x="117" y="219"/>
                </a:moveTo>
                <a:cubicBezTo>
                  <a:pt x="116" y="221"/>
                  <a:pt x="115" y="222"/>
                  <a:pt x="114" y="224"/>
                </a:cubicBezTo>
                <a:cubicBezTo>
                  <a:pt x="114" y="224"/>
                  <a:pt x="113" y="227"/>
                  <a:pt x="112" y="227"/>
                </a:cubicBezTo>
                <a:cubicBezTo>
                  <a:pt x="113" y="227"/>
                  <a:pt x="115" y="220"/>
                  <a:pt x="117" y="219"/>
                </a:cubicBezTo>
                <a:close/>
                <a:moveTo>
                  <a:pt x="106" y="235"/>
                </a:moveTo>
                <a:cubicBezTo>
                  <a:pt x="108" y="236"/>
                  <a:pt x="105" y="234"/>
                  <a:pt x="106" y="235"/>
                </a:cubicBezTo>
                <a:close/>
                <a:moveTo>
                  <a:pt x="104" y="240"/>
                </a:moveTo>
                <a:cubicBezTo>
                  <a:pt x="105" y="240"/>
                  <a:pt x="103" y="239"/>
                  <a:pt x="104" y="240"/>
                </a:cubicBezTo>
                <a:close/>
                <a:moveTo>
                  <a:pt x="97" y="249"/>
                </a:moveTo>
                <a:cubicBezTo>
                  <a:pt x="97" y="250"/>
                  <a:pt x="97" y="251"/>
                  <a:pt x="97" y="251"/>
                </a:cubicBezTo>
                <a:cubicBezTo>
                  <a:pt x="97" y="250"/>
                  <a:pt x="97" y="250"/>
                  <a:pt x="97" y="249"/>
                </a:cubicBezTo>
                <a:close/>
                <a:moveTo>
                  <a:pt x="11" y="324"/>
                </a:moveTo>
                <a:cubicBezTo>
                  <a:pt x="13" y="324"/>
                  <a:pt x="13" y="324"/>
                  <a:pt x="13" y="324"/>
                </a:cubicBezTo>
                <a:cubicBezTo>
                  <a:pt x="13" y="325"/>
                  <a:pt x="10" y="324"/>
                  <a:pt x="11" y="324"/>
                </a:cubicBezTo>
                <a:close/>
                <a:moveTo>
                  <a:pt x="23" y="321"/>
                </a:moveTo>
                <a:cubicBezTo>
                  <a:pt x="23" y="321"/>
                  <a:pt x="20" y="322"/>
                  <a:pt x="20" y="321"/>
                </a:cubicBezTo>
                <a:cubicBezTo>
                  <a:pt x="20" y="321"/>
                  <a:pt x="24" y="320"/>
                  <a:pt x="23" y="321"/>
                </a:cubicBezTo>
                <a:close/>
                <a:moveTo>
                  <a:pt x="24" y="334"/>
                </a:moveTo>
                <a:cubicBezTo>
                  <a:pt x="25" y="334"/>
                  <a:pt x="26" y="334"/>
                  <a:pt x="27" y="334"/>
                </a:cubicBezTo>
                <a:cubicBezTo>
                  <a:pt x="26" y="335"/>
                  <a:pt x="24" y="334"/>
                  <a:pt x="24" y="334"/>
                </a:cubicBezTo>
                <a:close/>
                <a:moveTo>
                  <a:pt x="28" y="333"/>
                </a:moveTo>
                <a:cubicBezTo>
                  <a:pt x="28" y="333"/>
                  <a:pt x="30" y="331"/>
                  <a:pt x="30" y="332"/>
                </a:cubicBezTo>
                <a:cubicBezTo>
                  <a:pt x="30" y="333"/>
                  <a:pt x="29" y="333"/>
                  <a:pt x="28" y="333"/>
                </a:cubicBezTo>
                <a:close/>
                <a:moveTo>
                  <a:pt x="36" y="330"/>
                </a:moveTo>
                <a:cubicBezTo>
                  <a:pt x="35" y="330"/>
                  <a:pt x="33" y="332"/>
                  <a:pt x="32" y="332"/>
                </a:cubicBezTo>
                <a:cubicBezTo>
                  <a:pt x="33" y="332"/>
                  <a:pt x="37" y="328"/>
                  <a:pt x="39" y="328"/>
                </a:cubicBezTo>
                <a:cubicBezTo>
                  <a:pt x="39" y="327"/>
                  <a:pt x="36" y="330"/>
                  <a:pt x="36" y="330"/>
                </a:cubicBezTo>
                <a:close/>
                <a:moveTo>
                  <a:pt x="42" y="323"/>
                </a:moveTo>
                <a:cubicBezTo>
                  <a:pt x="43" y="323"/>
                  <a:pt x="44" y="322"/>
                  <a:pt x="44" y="322"/>
                </a:cubicBezTo>
                <a:cubicBezTo>
                  <a:pt x="44" y="323"/>
                  <a:pt x="43" y="323"/>
                  <a:pt x="42" y="323"/>
                </a:cubicBezTo>
                <a:close/>
                <a:moveTo>
                  <a:pt x="57" y="313"/>
                </a:moveTo>
                <a:cubicBezTo>
                  <a:pt x="57" y="312"/>
                  <a:pt x="58" y="312"/>
                  <a:pt x="59" y="311"/>
                </a:cubicBezTo>
                <a:cubicBezTo>
                  <a:pt x="58" y="312"/>
                  <a:pt x="58" y="313"/>
                  <a:pt x="57" y="313"/>
                </a:cubicBezTo>
                <a:close/>
                <a:moveTo>
                  <a:pt x="67" y="303"/>
                </a:moveTo>
                <a:cubicBezTo>
                  <a:pt x="66" y="305"/>
                  <a:pt x="64" y="307"/>
                  <a:pt x="63" y="308"/>
                </a:cubicBezTo>
                <a:cubicBezTo>
                  <a:pt x="63" y="308"/>
                  <a:pt x="68" y="302"/>
                  <a:pt x="67" y="303"/>
                </a:cubicBezTo>
                <a:close/>
                <a:moveTo>
                  <a:pt x="148" y="191"/>
                </a:moveTo>
                <a:cubicBezTo>
                  <a:pt x="149" y="191"/>
                  <a:pt x="149" y="191"/>
                  <a:pt x="148" y="192"/>
                </a:cubicBezTo>
                <a:cubicBezTo>
                  <a:pt x="147" y="193"/>
                  <a:pt x="147" y="193"/>
                  <a:pt x="148" y="191"/>
                </a:cubicBezTo>
                <a:close/>
                <a:moveTo>
                  <a:pt x="130" y="221"/>
                </a:moveTo>
                <a:cubicBezTo>
                  <a:pt x="130" y="222"/>
                  <a:pt x="128" y="223"/>
                  <a:pt x="128" y="224"/>
                </a:cubicBezTo>
                <a:cubicBezTo>
                  <a:pt x="128" y="224"/>
                  <a:pt x="131" y="219"/>
                  <a:pt x="130" y="221"/>
                </a:cubicBezTo>
                <a:close/>
                <a:moveTo>
                  <a:pt x="119" y="242"/>
                </a:moveTo>
                <a:cubicBezTo>
                  <a:pt x="118" y="242"/>
                  <a:pt x="117" y="243"/>
                  <a:pt x="119" y="242"/>
                </a:cubicBezTo>
                <a:close/>
                <a:moveTo>
                  <a:pt x="110" y="251"/>
                </a:moveTo>
                <a:cubicBezTo>
                  <a:pt x="110" y="252"/>
                  <a:pt x="110" y="253"/>
                  <a:pt x="109" y="253"/>
                </a:cubicBezTo>
                <a:cubicBezTo>
                  <a:pt x="109" y="252"/>
                  <a:pt x="110" y="252"/>
                  <a:pt x="110" y="251"/>
                </a:cubicBezTo>
                <a:close/>
                <a:moveTo>
                  <a:pt x="108" y="254"/>
                </a:moveTo>
                <a:cubicBezTo>
                  <a:pt x="109" y="254"/>
                  <a:pt x="106" y="255"/>
                  <a:pt x="108" y="254"/>
                </a:cubicBezTo>
                <a:close/>
                <a:moveTo>
                  <a:pt x="102" y="266"/>
                </a:moveTo>
                <a:cubicBezTo>
                  <a:pt x="102" y="267"/>
                  <a:pt x="101" y="267"/>
                  <a:pt x="101" y="268"/>
                </a:cubicBezTo>
                <a:cubicBezTo>
                  <a:pt x="101" y="268"/>
                  <a:pt x="100" y="266"/>
                  <a:pt x="100" y="266"/>
                </a:cubicBezTo>
                <a:cubicBezTo>
                  <a:pt x="101" y="266"/>
                  <a:pt x="101" y="266"/>
                  <a:pt x="102" y="266"/>
                </a:cubicBezTo>
                <a:close/>
                <a:moveTo>
                  <a:pt x="99" y="269"/>
                </a:moveTo>
                <a:cubicBezTo>
                  <a:pt x="99" y="269"/>
                  <a:pt x="97" y="271"/>
                  <a:pt x="97" y="271"/>
                </a:cubicBezTo>
                <a:cubicBezTo>
                  <a:pt x="96" y="271"/>
                  <a:pt x="98" y="269"/>
                  <a:pt x="99" y="269"/>
                </a:cubicBezTo>
                <a:close/>
                <a:moveTo>
                  <a:pt x="70" y="302"/>
                </a:moveTo>
                <a:cubicBezTo>
                  <a:pt x="70" y="303"/>
                  <a:pt x="69" y="303"/>
                  <a:pt x="69" y="304"/>
                </a:cubicBezTo>
                <a:cubicBezTo>
                  <a:pt x="68" y="304"/>
                  <a:pt x="71" y="301"/>
                  <a:pt x="70" y="302"/>
                </a:cubicBezTo>
                <a:close/>
                <a:moveTo>
                  <a:pt x="159" y="156"/>
                </a:moveTo>
                <a:cubicBezTo>
                  <a:pt x="160" y="158"/>
                  <a:pt x="159" y="156"/>
                  <a:pt x="159" y="156"/>
                </a:cubicBezTo>
                <a:close/>
                <a:moveTo>
                  <a:pt x="161" y="135"/>
                </a:moveTo>
                <a:cubicBezTo>
                  <a:pt x="161" y="136"/>
                  <a:pt x="161" y="137"/>
                  <a:pt x="160" y="137"/>
                </a:cubicBezTo>
                <a:cubicBezTo>
                  <a:pt x="160" y="136"/>
                  <a:pt x="160" y="135"/>
                  <a:pt x="161" y="135"/>
                </a:cubicBezTo>
                <a:close/>
                <a:moveTo>
                  <a:pt x="161" y="139"/>
                </a:moveTo>
                <a:cubicBezTo>
                  <a:pt x="163" y="139"/>
                  <a:pt x="159" y="138"/>
                  <a:pt x="161" y="139"/>
                </a:cubicBezTo>
                <a:close/>
                <a:moveTo>
                  <a:pt x="162" y="136"/>
                </a:moveTo>
                <a:cubicBezTo>
                  <a:pt x="163" y="137"/>
                  <a:pt x="161" y="136"/>
                  <a:pt x="162" y="136"/>
                </a:cubicBezTo>
                <a:close/>
                <a:moveTo>
                  <a:pt x="163" y="127"/>
                </a:moveTo>
                <a:cubicBezTo>
                  <a:pt x="163" y="128"/>
                  <a:pt x="163" y="127"/>
                  <a:pt x="163" y="127"/>
                </a:cubicBezTo>
                <a:close/>
                <a:moveTo>
                  <a:pt x="164" y="127"/>
                </a:moveTo>
                <a:cubicBezTo>
                  <a:pt x="164" y="126"/>
                  <a:pt x="164" y="125"/>
                  <a:pt x="165" y="125"/>
                </a:cubicBezTo>
                <a:cubicBezTo>
                  <a:pt x="165" y="126"/>
                  <a:pt x="165" y="127"/>
                  <a:pt x="164" y="127"/>
                </a:cubicBezTo>
                <a:close/>
                <a:moveTo>
                  <a:pt x="165" y="117"/>
                </a:moveTo>
                <a:cubicBezTo>
                  <a:pt x="166" y="119"/>
                  <a:pt x="165" y="117"/>
                  <a:pt x="165" y="117"/>
                </a:cubicBezTo>
                <a:close/>
                <a:moveTo>
                  <a:pt x="168" y="113"/>
                </a:moveTo>
                <a:cubicBezTo>
                  <a:pt x="167" y="114"/>
                  <a:pt x="166" y="116"/>
                  <a:pt x="168" y="113"/>
                </a:cubicBezTo>
                <a:close/>
                <a:moveTo>
                  <a:pt x="168" y="116"/>
                </a:moveTo>
                <a:cubicBezTo>
                  <a:pt x="169" y="120"/>
                  <a:pt x="167" y="115"/>
                  <a:pt x="168" y="116"/>
                </a:cubicBezTo>
                <a:close/>
                <a:moveTo>
                  <a:pt x="169" y="118"/>
                </a:moveTo>
                <a:cubicBezTo>
                  <a:pt x="170" y="118"/>
                  <a:pt x="168" y="119"/>
                  <a:pt x="169" y="118"/>
                </a:cubicBezTo>
                <a:close/>
                <a:moveTo>
                  <a:pt x="170" y="111"/>
                </a:moveTo>
                <a:cubicBezTo>
                  <a:pt x="171" y="111"/>
                  <a:pt x="169" y="111"/>
                  <a:pt x="170" y="111"/>
                </a:cubicBezTo>
                <a:close/>
                <a:moveTo>
                  <a:pt x="169" y="108"/>
                </a:moveTo>
                <a:cubicBezTo>
                  <a:pt x="169" y="107"/>
                  <a:pt x="169" y="106"/>
                  <a:pt x="170" y="105"/>
                </a:cubicBezTo>
                <a:cubicBezTo>
                  <a:pt x="171" y="105"/>
                  <a:pt x="171" y="106"/>
                  <a:pt x="169" y="108"/>
                </a:cubicBezTo>
                <a:close/>
                <a:moveTo>
                  <a:pt x="172" y="99"/>
                </a:moveTo>
                <a:cubicBezTo>
                  <a:pt x="172" y="100"/>
                  <a:pt x="171" y="101"/>
                  <a:pt x="171" y="102"/>
                </a:cubicBezTo>
                <a:cubicBezTo>
                  <a:pt x="170" y="101"/>
                  <a:pt x="172" y="96"/>
                  <a:pt x="172" y="99"/>
                </a:cubicBezTo>
                <a:close/>
                <a:moveTo>
                  <a:pt x="172" y="76"/>
                </a:moveTo>
                <a:cubicBezTo>
                  <a:pt x="172" y="76"/>
                  <a:pt x="172" y="77"/>
                  <a:pt x="172" y="76"/>
                </a:cubicBezTo>
                <a:close/>
                <a:moveTo>
                  <a:pt x="177" y="7"/>
                </a:move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lose/>
                <a:moveTo>
                  <a:pt x="177" y="34"/>
                </a:moveTo>
                <a:cubicBezTo>
                  <a:pt x="178" y="34"/>
                  <a:pt x="176" y="34"/>
                  <a:pt x="177" y="34"/>
                </a:cubicBezTo>
                <a:close/>
                <a:moveTo>
                  <a:pt x="173" y="100"/>
                </a:moveTo>
                <a:cubicBezTo>
                  <a:pt x="175" y="100"/>
                  <a:pt x="172" y="100"/>
                  <a:pt x="173" y="100"/>
                </a:cubicBezTo>
                <a:close/>
                <a:moveTo>
                  <a:pt x="173" y="26"/>
                </a:moveTo>
                <a:cubicBezTo>
                  <a:pt x="174" y="27"/>
                  <a:pt x="174" y="27"/>
                  <a:pt x="174" y="28"/>
                </a:cubicBezTo>
                <a:cubicBezTo>
                  <a:pt x="174" y="28"/>
                  <a:pt x="173" y="26"/>
                  <a:pt x="173" y="26"/>
                </a:cubicBezTo>
                <a:close/>
                <a:moveTo>
                  <a:pt x="175" y="5"/>
                </a:moveTo>
                <a:cubicBezTo>
                  <a:pt x="175" y="5"/>
                  <a:pt x="175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5" y="6"/>
                  <a:pt x="175" y="5"/>
                  <a:pt x="174" y="5"/>
                </a:cubicBezTo>
                <a:cubicBezTo>
                  <a:pt x="174" y="5"/>
                  <a:pt x="175" y="5"/>
                  <a:pt x="175" y="5"/>
                </a:cubicBezTo>
                <a:close/>
                <a:moveTo>
                  <a:pt x="176" y="26"/>
                </a:moveTo>
                <a:cubicBezTo>
                  <a:pt x="176" y="27"/>
                  <a:pt x="175" y="27"/>
                  <a:pt x="176" y="26"/>
                </a:cubicBezTo>
                <a:close/>
                <a:moveTo>
                  <a:pt x="174" y="60"/>
                </a:moveTo>
                <a:cubicBezTo>
                  <a:pt x="175" y="59"/>
                  <a:pt x="175" y="60"/>
                  <a:pt x="175" y="61"/>
                </a:cubicBezTo>
                <a:cubicBezTo>
                  <a:pt x="174" y="63"/>
                  <a:pt x="174" y="62"/>
                  <a:pt x="174" y="60"/>
                </a:cubicBezTo>
                <a:close/>
                <a:moveTo>
                  <a:pt x="176" y="75"/>
                </a:moveTo>
                <a:cubicBezTo>
                  <a:pt x="177" y="75"/>
                  <a:pt x="176" y="77"/>
                  <a:pt x="175" y="78"/>
                </a:cubicBezTo>
                <a:cubicBezTo>
                  <a:pt x="175" y="79"/>
                  <a:pt x="174" y="70"/>
                  <a:pt x="174" y="70"/>
                </a:cubicBezTo>
                <a:cubicBezTo>
                  <a:pt x="174" y="68"/>
                  <a:pt x="176" y="65"/>
                  <a:pt x="176" y="62"/>
                </a:cubicBezTo>
                <a:cubicBezTo>
                  <a:pt x="176" y="66"/>
                  <a:pt x="175" y="75"/>
                  <a:pt x="176" y="75"/>
                </a:cubicBezTo>
                <a:close/>
                <a:moveTo>
                  <a:pt x="176" y="59"/>
                </a:moveTo>
                <a:cubicBezTo>
                  <a:pt x="175" y="59"/>
                  <a:pt x="176" y="54"/>
                  <a:pt x="177" y="54"/>
                </a:cubicBezTo>
                <a:cubicBezTo>
                  <a:pt x="177" y="55"/>
                  <a:pt x="177" y="59"/>
                  <a:pt x="176" y="59"/>
                </a:cubicBezTo>
                <a:close/>
                <a:moveTo>
                  <a:pt x="176" y="53"/>
                </a:moveTo>
                <a:cubicBezTo>
                  <a:pt x="176" y="52"/>
                  <a:pt x="176" y="52"/>
                  <a:pt x="177" y="51"/>
                </a:cubicBezTo>
                <a:cubicBezTo>
                  <a:pt x="177" y="51"/>
                  <a:pt x="177" y="54"/>
                  <a:pt x="176" y="53"/>
                </a:cubicBezTo>
                <a:close/>
                <a:moveTo>
                  <a:pt x="176" y="47"/>
                </a:moveTo>
                <a:cubicBezTo>
                  <a:pt x="177" y="48"/>
                  <a:pt x="177" y="49"/>
                  <a:pt x="177" y="50"/>
                </a:cubicBezTo>
                <a:cubicBezTo>
                  <a:pt x="176" y="49"/>
                  <a:pt x="176" y="48"/>
                  <a:pt x="176" y="47"/>
                </a:cubicBezTo>
                <a:close/>
                <a:moveTo>
                  <a:pt x="177" y="44"/>
                </a:moveTo>
                <a:cubicBezTo>
                  <a:pt x="175" y="44"/>
                  <a:pt x="177" y="41"/>
                  <a:pt x="177" y="41"/>
                </a:cubicBezTo>
                <a:cubicBezTo>
                  <a:pt x="177" y="41"/>
                  <a:pt x="178" y="44"/>
                  <a:pt x="177" y="44"/>
                </a:cubicBezTo>
                <a:close/>
                <a:moveTo>
                  <a:pt x="178" y="35"/>
                </a:moveTo>
                <a:cubicBezTo>
                  <a:pt x="179" y="35"/>
                  <a:pt x="177" y="35"/>
                  <a:pt x="178" y="35"/>
                </a:cubicBezTo>
                <a:close/>
                <a:moveTo>
                  <a:pt x="187" y="36"/>
                </a:moveTo>
                <a:cubicBezTo>
                  <a:pt x="186" y="36"/>
                  <a:pt x="188" y="35"/>
                  <a:pt x="187" y="36"/>
                </a:cubicBezTo>
                <a:close/>
                <a:moveTo>
                  <a:pt x="179" y="27"/>
                </a:moveTo>
                <a:cubicBezTo>
                  <a:pt x="178" y="28"/>
                  <a:pt x="180" y="27"/>
                  <a:pt x="179" y="27"/>
                </a:cubicBezTo>
                <a:close/>
                <a:moveTo>
                  <a:pt x="201" y="37"/>
                </a:moveTo>
                <a:cubicBezTo>
                  <a:pt x="200" y="38"/>
                  <a:pt x="202" y="36"/>
                  <a:pt x="201" y="37"/>
                </a:cubicBezTo>
                <a:close/>
                <a:moveTo>
                  <a:pt x="202" y="38"/>
                </a:moveTo>
                <a:cubicBezTo>
                  <a:pt x="201" y="38"/>
                  <a:pt x="202" y="37"/>
                  <a:pt x="202" y="38"/>
                </a:cubicBezTo>
                <a:close/>
                <a:moveTo>
                  <a:pt x="202" y="40"/>
                </a:moveTo>
                <a:cubicBezTo>
                  <a:pt x="201" y="41"/>
                  <a:pt x="203" y="39"/>
                  <a:pt x="202" y="40"/>
                </a:cubicBezTo>
                <a:close/>
                <a:moveTo>
                  <a:pt x="203" y="37"/>
                </a:moveTo>
                <a:cubicBezTo>
                  <a:pt x="202" y="38"/>
                  <a:pt x="204" y="36"/>
                  <a:pt x="203" y="37"/>
                </a:cubicBezTo>
                <a:close/>
                <a:moveTo>
                  <a:pt x="203" y="42"/>
                </a:moveTo>
                <a:cubicBezTo>
                  <a:pt x="202" y="43"/>
                  <a:pt x="203" y="42"/>
                  <a:pt x="203" y="42"/>
                </a:cubicBezTo>
                <a:close/>
                <a:moveTo>
                  <a:pt x="203" y="44"/>
                </a:moveTo>
                <a:cubicBezTo>
                  <a:pt x="203" y="45"/>
                  <a:pt x="204" y="43"/>
                  <a:pt x="203" y="44"/>
                </a:cubicBezTo>
                <a:close/>
                <a:moveTo>
                  <a:pt x="204" y="44"/>
                </a:moveTo>
                <a:cubicBezTo>
                  <a:pt x="203" y="45"/>
                  <a:pt x="204" y="44"/>
                  <a:pt x="204" y="44"/>
                </a:cubicBezTo>
                <a:close/>
                <a:moveTo>
                  <a:pt x="205" y="42"/>
                </a:moveTo>
                <a:cubicBezTo>
                  <a:pt x="204" y="43"/>
                  <a:pt x="205" y="42"/>
                  <a:pt x="205" y="42"/>
                </a:cubicBezTo>
                <a:close/>
                <a:moveTo>
                  <a:pt x="205" y="41"/>
                </a:moveTo>
                <a:cubicBezTo>
                  <a:pt x="204" y="41"/>
                  <a:pt x="206" y="40"/>
                  <a:pt x="205" y="41"/>
                </a:cubicBezTo>
                <a:close/>
                <a:moveTo>
                  <a:pt x="206" y="45"/>
                </a:moveTo>
                <a:cubicBezTo>
                  <a:pt x="205" y="46"/>
                  <a:pt x="207" y="44"/>
                  <a:pt x="206" y="45"/>
                </a:cubicBezTo>
                <a:close/>
                <a:moveTo>
                  <a:pt x="207" y="41"/>
                </a:moveTo>
                <a:cubicBezTo>
                  <a:pt x="207" y="41"/>
                  <a:pt x="208" y="40"/>
                  <a:pt x="207" y="41"/>
                </a:cubicBezTo>
                <a:close/>
                <a:moveTo>
                  <a:pt x="210" y="44"/>
                </a:moveTo>
                <a:cubicBezTo>
                  <a:pt x="210" y="45"/>
                  <a:pt x="212" y="42"/>
                  <a:pt x="210" y="44"/>
                </a:cubicBezTo>
                <a:close/>
                <a:moveTo>
                  <a:pt x="210" y="47"/>
                </a:moveTo>
                <a:cubicBezTo>
                  <a:pt x="209" y="49"/>
                  <a:pt x="211" y="45"/>
                  <a:pt x="213" y="46"/>
                </a:cubicBezTo>
                <a:cubicBezTo>
                  <a:pt x="212" y="46"/>
                  <a:pt x="213" y="49"/>
                  <a:pt x="213" y="49"/>
                </a:cubicBezTo>
                <a:cubicBezTo>
                  <a:pt x="213" y="49"/>
                  <a:pt x="211" y="47"/>
                  <a:pt x="210" y="47"/>
                </a:cubicBezTo>
                <a:close/>
                <a:moveTo>
                  <a:pt x="215" y="50"/>
                </a:moveTo>
                <a:cubicBezTo>
                  <a:pt x="214" y="50"/>
                  <a:pt x="215" y="49"/>
                  <a:pt x="215" y="50"/>
                </a:cubicBezTo>
                <a:close/>
                <a:moveTo>
                  <a:pt x="216" y="53"/>
                </a:moveTo>
                <a:cubicBezTo>
                  <a:pt x="216" y="54"/>
                  <a:pt x="217" y="53"/>
                  <a:pt x="216" y="53"/>
                </a:cubicBezTo>
                <a:close/>
                <a:moveTo>
                  <a:pt x="218" y="56"/>
                </a:moveTo>
                <a:cubicBezTo>
                  <a:pt x="218" y="55"/>
                  <a:pt x="219" y="56"/>
                  <a:pt x="218" y="56"/>
                </a:cubicBezTo>
                <a:close/>
                <a:moveTo>
                  <a:pt x="220" y="53"/>
                </a:moveTo>
                <a:cubicBezTo>
                  <a:pt x="219" y="54"/>
                  <a:pt x="220" y="53"/>
                  <a:pt x="220" y="53"/>
                </a:cubicBezTo>
                <a:close/>
                <a:moveTo>
                  <a:pt x="218" y="60"/>
                </a:moveTo>
                <a:cubicBezTo>
                  <a:pt x="218" y="60"/>
                  <a:pt x="217" y="60"/>
                  <a:pt x="217" y="59"/>
                </a:cubicBezTo>
                <a:cubicBezTo>
                  <a:pt x="217" y="61"/>
                  <a:pt x="218" y="63"/>
                  <a:pt x="218" y="63"/>
                </a:cubicBezTo>
                <a:cubicBezTo>
                  <a:pt x="220" y="65"/>
                  <a:pt x="221" y="56"/>
                  <a:pt x="218" y="60"/>
                </a:cubicBezTo>
                <a:close/>
                <a:moveTo>
                  <a:pt x="186" y="31"/>
                </a:moveTo>
                <a:cubicBezTo>
                  <a:pt x="187" y="32"/>
                  <a:pt x="186" y="31"/>
                  <a:pt x="186" y="31"/>
                </a:cubicBezTo>
                <a:close/>
                <a:moveTo>
                  <a:pt x="172" y="15"/>
                </a:moveTo>
                <a:cubicBezTo>
                  <a:pt x="172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91" y="40"/>
                </a:moveTo>
                <a:cubicBezTo>
                  <a:pt x="192" y="40"/>
                  <a:pt x="191" y="41"/>
                  <a:pt x="191" y="40"/>
                </a:cubicBezTo>
                <a:close/>
                <a:moveTo>
                  <a:pt x="216" y="59"/>
                </a:move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60"/>
                  <a:pt x="216" y="59"/>
                </a:cubicBez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59"/>
                  <a:pt x="217" y="59"/>
                </a:cubicBezTo>
                <a:cubicBezTo>
                  <a:pt x="216" y="59"/>
                  <a:pt x="216" y="58"/>
                  <a:pt x="216" y="59"/>
                </a:cubicBezTo>
                <a:close/>
                <a:moveTo>
                  <a:pt x="190" y="38"/>
                </a:moveTo>
                <a:cubicBezTo>
                  <a:pt x="191" y="37"/>
                  <a:pt x="190" y="39"/>
                  <a:pt x="190" y="38"/>
                </a:cubicBezTo>
                <a:close/>
                <a:moveTo>
                  <a:pt x="190" y="39"/>
                </a:moveTo>
                <a:cubicBezTo>
                  <a:pt x="190" y="40"/>
                  <a:pt x="191" y="39"/>
                  <a:pt x="190" y="39"/>
                </a:cubicBezTo>
                <a:close/>
                <a:moveTo>
                  <a:pt x="190" y="40"/>
                </a:moveTo>
                <a:cubicBezTo>
                  <a:pt x="190" y="41"/>
                  <a:pt x="190" y="37"/>
                  <a:pt x="190" y="40"/>
                </a:cubicBezTo>
                <a:close/>
                <a:moveTo>
                  <a:pt x="193" y="42"/>
                </a:moveTo>
                <a:cubicBezTo>
                  <a:pt x="192" y="43"/>
                  <a:pt x="193" y="41"/>
                  <a:pt x="193" y="42"/>
                </a:cubicBezTo>
                <a:close/>
                <a:moveTo>
                  <a:pt x="198" y="46"/>
                </a:moveTo>
                <a:cubicBezTo>
                  <a:pt x="198" y="45"/>
                  <a:pt x="197" y="46"/>
                  <a:pt x="198" y="46"/>
                </a:cubicBezTo>
                <a:close/>
                <a:moveTo>
                  <a:pt x="215" y="59"/>
                </a:moveTo>
                <a:cubicBezTo>
                  <a:pt x="216" y="57"/>
                  <a:pt x="214" y="60"/>
                  <a:pt x="215" y="59"/>
                </a:cubicBezTo>
                <a:close/>
                <a:moveTo>
                  <a:pt x="211" y="50"/>
                </a:moveTo>
                <a:cubicBezTo>
                  <a:pt x="211" y="49"/>
                  <a:pt x="210" y="51"/>
                  <a:pt x="211" y="50"/>
                </a:cubicBezTo>
                <a:close/>
                <a:moveTo>
                  <a:pt x="200" y="48"/>
                </a:moveTo>
                <a:cubicBezTo>
                  <a:pt x="200" y="48"/>
                  <a:pt x="201" y="46"/>
                  <a:pt x="200" y="48"/>
                </a:cubicBezTo>
                <a:close/>
                <a:moveTo>
                  <a:pt x="199" y="46"/>
                </a:moveTo>
                <a:cubicBezTo>
                  <a:pt x="199" y="47"/>
                  <a:pt x="200" y="45"/>
                  <a:pt x="199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 dirty="0">
              <a:ea typeface="汉仪丫丫体简" panose="02010604000101010101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215765" y="5191125"/>
            <a:ext cx="7319010" cy="1149350"/>
            <a:chOff x="6639" y="8175"/>
            <a:chExt cx="11526" cy="1810"/>
          </a:xfrm>
        </p:grpSpPr>
        <p:grpSp>
          <p:nvGrpSpPr>
            <p:cNvPr id="13" name="组合 12"/>
            <p:cNvGrpSpPr/>
            <p:nvPr/>
          </p:nvGrpSpPr>
          <p:grpSpPr>
            <a:xfrm rot="0">
              <a:off x="6639" y="8175"/>
              <a:ext cx="2976" cy="1810"/>
              <a:chOff x="4192396" y="4653136"/>
              <a:chExt cx="2197812" cy="1440160"/>
            </a:xfrm>
          </p:grpSpPr>
          <p:sp>
            <p:nvSpPr>
              <p:cNvPr id="14" name="椭圆 13">
                <a:hlinkClick r:id="rId8" action="ppaction://hlinksldjump"/>
              </p:cNvPr>
              <p:cNvSpPr/>
              <p:nvPr/>
            </p:nvSpPr>
            <p:spPr>
              <a:xfrm>
                <a:off x="4548852" y="4653136"/>
                <a:ext cx="1440160" cy="14401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57150" cap="rnd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Overflow="overflow" horzOverflow="overflow" vert="horz" wrap="square" lIns="835448" tIns="320040" rIns="320039" bIns="835448" numCol="1" spcCol="1270" rtlCol="0" fromWordArt="0" anchor="ctr" anchorCtr="0" forceAA="0" compatLnSpc="1">
                <a:noAutofit/>
              </a:bodyPr>
              <a:lstStyle/>
              <a:p>
                <a:pPr lvl="0" algn="ctr" defTabSz="2000250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4500" b="1" dirty="0">
                  <a:latin typeface="汉仪丫丫体简" panose="02010604000101010101" pitchFamily="2" charset="-122"/>
                  <a:ea typeface="汉仪丫丫体简" panose="02010604000101010101" pitchFamily="2" charset="-122"/>
                  <a:sym typeface="+mn-ea"/>
                </a:endParaRPr>
              </a:p>
            </p:txBody>
          </p:sp>
          <p:sp>
            <p:nvSpPr>
              <p:cNvPr id="15" name="Freeform 16"/>
              <p:cNvSpPr>
                <a:spLocks noEditPoints="1"/>
              </p:cNvSpPr>
              <p:nvPr/>
            </p:nvSpPr>
            <p:spPr bwMode="auto">
              <a:xfrm>
                <a:off x="4192396" y="4850796"/>
                <a:ext cx="2197812" cy="1126119"/>
              </a:xfrm>
              <a:custGeom>
                <a:avLst/>
                <a:gdLst>
                  <a:gd name="T0" fmla="*/ 256 w 316"/>
                  <a:gd name="T1" fmla="*/ 124 h 162"/>
                  <a:gd name="T2" fmla="*/ 152 w 316"/>
                  <a:gd name="T3" fmla="*/ 27 h 162"/>
                  <a:gd name="T4" fmla="*/ 122 w 316"/>
                  <a:gd name="T5" fmla="*/ 17 h 162"/>
                  <a:gd name="T6" fmla="*/ 143 w 316"/>
                  <a:gd name="T7" fmla="*/ 30 h 162"/>
                  <a:gd name="T8" fmla="*/ 250 w 316"/>
                  <a:gd name="T9" fmla="*/ 126 h 162"/>
                  <a:gd name="T10" fmla="*/ 127 w 316"/>
                  <a:gd name="T11" fmla="*/ 48 h 162"/>
                  <a:gd name="T12" fmla="*/ 248 w 316"/>
                  <a:gd name="T13" fmla="*/ 113 h 162"/>
                  <a:gd name="T14" fmla="*/ 275 w 316"/>
                  <a:gd name="T15" fmla="*/ 96 h 162"/>
                  <a:gd name="T16" fmla="*/ 292 w 316"/>
                  <a:gd name="T17" fmla="*/ 75 h 162"/>
                  <a:gd name="T18" fmla="*/ 278 w 316"/>
                  <a:gd name="T19" fmla="*/ 30 h 162"/>
                  <a:gd name="T20" fmla="*/ 210 w 316"/>
                  <a:gd name="T21" fmla="*/ 29 h 162"/>
                  <a:gd name="T22" fmla="*/ 7 w 316"/>
                  <a:gd name="T23" fmla="*/ 126 h 162"/>
                  <a:gd name="T24" fmla="*/ 315 w 316"/>
                  <a:gd name="T25" fmla="*/ 48 h 162"/>
                  <a:gd name="T26" fmla="*/ 279 w 316"/>
                  <a:gd name="T27" fmla="*/ 92 h 162"/>
                  <a:gd name="T28" fmla="*/ 196 w 316"/>
                  <a:gd name="T29" fmla="*/ 145 h 162"/>
                  <a:gd name="T30" fmla="*/ 261 w 316"/>
                  <a:gd name="T31" fmla="*/ 17 h 162"/>
                  <a:gd name="T32" fmla="*/ 104 w 316"/>
                  <a:gd name="T33" fmla="*/ 53 h 162"/>
                  <a:gd name="T34" fmla="*/ 127 w 316"/>
                  <a:gd name="T35" fmla="*/ 48 h 162"/>
                  <a:gd name="T36" fmla="*/ 305 w 316"/>
                  <a:gd name="T37" fmla="*/ 60 h 162"/>
                  <a:gd name="T38" fmla="*/ 47 w 316"/>
                  <a:gd name="T39" fmla="*/ 143 h 162"/>
                  <a:gd name="T40" fmla="*/ 213 w 316"/>
                  <a:gd name="T41" fmla="*/ 129 h 162"/>
                  <a:gd name="T42" fmla="*/ 248 w 316"/>
                  <a:gd name="T43" fmla="*/ 113 h 162"/>
                  <a:gd name="T44" fmla="*/ 58 w 316"/>
                  <a:gd name="T45" fmla="*/ 141 h 162"/>
                  <a:gd name="T46" fmla="*/ 121 w 316"/>
                  <a:gd name="T47" fmla="*/ 16 h 162"/>
                  <a:gd name="T48" fmla="*/ 91 w 316"/>
                  <a:gd name="T49" fmla="*/ 11 h 162"/>
                  <a:gd name="T50" fmla="*/ 33 w 316"/>
                  <a:gd name="T51" fmla="*/ 152 h 162"/>
                  <a:gd name="T52" fmla="*/ 230 w 316"/>
                  <a:gd name="T53" fmla="*/ 136 h 162"/>
                  <a:gd name="T54" fmla="*/ 155 w 316"/>
                  <a:gd name="T55" fmla="*/ 154 h 162"/>
                  <a:gd name="T56" fmla="*/ 121 w 316"/>
                  <a:gd name="T57" fmla="*/ 45 h 162"/>
                  <a:gd name="T58" fmla="*/ 144 w 316"/>
                  <a:gd name="T59" fmla="*/ 37 h 162"/>
                  <a:gd name="T60" fmla="*/ 168 w 316"/>
                  <a:gd name="T61" fmla="*/ 28 h 162"/>
                  <a:gd name="T62" fmla="*/ 191 w 316"/>
                  <a:gd name="T63" fmla="*/ 24 h 162"/>
                  <a:gd name="T64" fmla="*/ 215 w 316"/>
                  <a:gd name="T65" fmla="*/ 22 h 162"/>
                  <a:gd name="T66" fmla="*/ 298 w 316"/>
                  <a:gd name="T67" fmla="*/ 30 h 162"/>
                  <a:gd name="T68" fmla="*/ 283 w 316"/>
                  <a:gd name="T69" fmla="*/ 25 h 162"/>
                  <a:gd name="T70" fmla="*/ 295 w 316"/>
                  <a:gd name="T71" fmla="*/ 33 h 162"/>
                  <a:gd name="T72" fmla="*/ 226 w 316"/>
                  <a:gd name="T73" fmla="*/ 122 h 162"/>
                  <a:gd name="T74" fmla="*/ 130 w 316"/>
                  <a:gd name="T75" fmla="*/ 146 h 162"/>
                  <a:gd name="T76" fmla="*/ 91 w 316"/>
                  <a:gd name="T77" fmla="*/ 147 h 162"/>
                  <a:gd name="T78" fmla="*/ 95 w 316"/>
                  <a:gd name="T79" fmla="*/ 27 h 162"/>
                  <a:gd name="T80" fmla="*/ 79 w 316"/>
                  <a:gd name="T81" fmla="*/ 20 h 162"/>
                  <a:gd name="T82" fmla="*/ 69 w 316"/>
                  <a:gd name="T83" fmla="*/ 26 h 162"/>
                  <a:gd name="T84" fmla="*/ 23 w 316"/>
                  <a:gd name="T85" fmla="*/ 67 h 162"/>
                  <a:gd name="T86" fmla="*/ 8 w 316"/>
                  <a:gd name="T87" fmla="*/ 99 h 162"/>
                  <a:gd name="T88" fmla="*/ 49 w 316"/>
                  <a:gd name="T89" fmla="*/ 156 h 162"/>
                  <a:gd name="T90" fmla="*/ 70 w 316"/>
                  <a:gd name="T91" fmla="*/ 158 h 162"/>
                  <a:gd name="T92" fmla="*/ 116 w 316"/>
                  <a:gd name="T93" fmla="*/ 160 h 162"/>
                  <a:gd name="T94" fmla="*/ 92 w 316"/>
                  <a:gd name="T95" fmla="*/ 158 h 162"/>
                  <a:gd name="T96" fmla="*/ 219 w 316"/>
                  <a:gd name="T97" fmla="*/ 140 h 162"/>
                  <a:gd name="T98" fmla="*/ 155 w 316"/>
                  <a:gd name="T99" fmla="*/ 154 h 162"/>
                  <a:gd name="T100" fmla="*/ 272 w 316"/>
                  <a:gd name="T101" fmla="*/ 108 h 162"/>
                  <a:gd name="T102" fmla="*/ 295 w 316"/>
                  <a:gd name="T103" fmla="*/ 87 h 162"/>
                  <a:gd name="T104" fmla="*/ 302 w 316"/>
                  <a:gd name="T105" fmla="*/ 76 h 162"/>
                  <a:gd name="T106" fmla="*/ 306 w 316"/>
                  <a:gd name="T107" fmla="*/ 39 h 162"/>
                  <a:gd name="T108" fmla="*/ 306 w 316"/>
                  <a:gd name="T109" fmla="*/ 69 h 162"/>
                  <a:gd name="T110" fmla="*/ 232 w 316"/>
                  <a:gd name="T111" fmla="*/ 27 h 162"/>
                  <a:gd name="T112" fmla="*/ 75 w 316"/>
                  <a:gd name="T113" fmla="*/ 158 h 162"/>
                  <a:gd name="T114" fmla="*/ 95 w 316"/>
                  <a:gd name="T115" fmla="*/ 30 h 162"/>
                  <a:gd name="T116" fmla="*/ 183 w 316"/>
                  <a:gd name="T11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6" h="162">
                    <a:moveTo>
                      <a:pt x="260" y="122"/>
                    </a:moveTo>
                    <a:cubicBezTo>
                      <a:pt x="259" y="122"/>
                      <a:pt x="258" y="122"/>
                      <a:pt x="258" y="123"/>
                    </a:cubicBezTo>
                    <a:cubicBezTo>
                      <a:pt x="258" y="123"/>
                      <a:pt x="259" y="123"/>
                      <a:pt x="260" y="122"/>
                    </a:cubicBezTo>
                    <a:close/>
                    <a:moveTo>
                      <a:pt x="245" y="130"/>
                    </a:moveTo>
                    <a:cubicBezTo>
                      <a:pt x="246" y="129"/>
                      <a:pt x="248" y="129"/>
                      <a:pt x="249" y="128"/>
                    </a:cubicBezTo>
                    <a:cubicBezTo>
                      <a:pt x="250" y="128"/>
                      <a:pt x="252" y="127"/>
                      <a:pt x="253" y="126"/>
                    </a:cubicBezTo>
                    <a:cubicBezTo>
                      <a:pt x="253" y="125"/>
                      <a:pt x="246" y="128"/>
                      <a:pt x="245" y="130"/>
                    </a:cubicBezTo>
                    <a:close/>
                    <a:moveTo>
                      <a:pt x="256" y="125"/>
                    </a:moveTo>
                    <a:cubicBezTo>
                      <a:pt x="257" y="124"/>
                      <a:pt x="257" y="124"/>
                      <a:pt x="256" y="124"/>
                    </a:cubicBezTo>
                    <a:cubicBezTo>
                      <a:pt x="255" y="124"/>
                      <a:pt x="253" y="125"/>
                      <a:pt x="256" y="125"/>
                    </a:cubicBezTo>
                    <a:close/>
                    <a:moveTo>
                      <a:pt x="71" y="160"/>
                    </a:moveTo>
                    <a:cubicBezTo>
                      <a:pt x="71" y="161"/>
                      <a:pt x="72" y="159"/>
                      <a:pt x="71" y="160"/>
                    </a:cubicBezTo>
                    <a:close/>
                    <a:moveTo>
                      <a:pt x="307" y="32"/>
                    </a:moveTo>
                    <a:cubicBezTo>
                      <a:pt x="308" y="32"/>
                      <a:pt x="304" y="30"/>
                      <a:pt x="304" y="30"/>
                    </a:cubicBezTo>
                    <a:cubicBezTo>
                      <a:pt x="305" y="31"/>
                      <a:pt x="306" y="32"/>
                      <a:pt x="307" y="32"/>
                    </a:cubicBezTo>
                    <a:close/>
                    <a:moveTo>
                      <a:pt x="152" y="27"/>
                    </a:moveTo>
                    <a:cubicBezTo>
                      <a:pt x="152" y="25"/>
                      <a:pt x="147" y="28"/>
                      <a:pt x="147" y="28"/>
                    </a:cubicBezTo>
                    <a:cubicBezTo>
                      <a:pt x="148" y="29"/>
                      <a:pt x="153" y="28"/>
                      <a:pt x="152" y="27"/>
                    </a:cubicBezTo>
                    <a:close/>
                    <a:moveTo>
                      <a:pt x="117" y="38"/>
                    </a:moveTo>
                    <a:cubicBezTo>
                      <a:pt x="117" y="38"/>
                      <a:pt x="117" y="37"/>
                      <a:pt x="117" y="37"/>
                    </a:cubicBezTo>
                    <a:cubicBezTo>
                      <a:pt x="116" y="37"/>
                      <a:pt x="115" y="37"/>
                      <a:pt x="114" y="38"/>
                    </a:cubicBezTo>
                    <a:cubicBezTo>
                      <a:pt x="113" y="38"/>
                      <a:pt x="105" y="45"/>
                      <a:pt x="105" y="45"/>
                    </a:cubicBezTo>
                    <a:cubicBezTo>
                      <a:pt x="106" y="45"/>
                      <a:pt x="144" y="30"/>
                      <a:pt x="144" y="30"/>
                    </a:cubicBezTo>
                    <a:cubicBezTo>
                      <a:pt x="144" y="29"/>
                      <a:pt x="144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35" y="33"/>
                      <a:pt x="119" y="39"/>
                      <a:pt x="117" y="38"/>
                    </a:cubicBezTo>
                    <a:close/>
                    <a:moveTo>
                      <a:pt x="122" y="17"/>
                    </a:moveTo>
                    <a:cubicBezTo>
                      <a:pt x="122" y="17"/>
                      <a:pt x="126" y="15"/>
                      <a:pt x="126" y="15"/>
                    </a:cubicBezTo>
                    <a:cubicBezTo>
                      <a:pt x="126" y="16"/>
                      <a:pt x="125" y="16"/>
                      <a:pt x="125" y="17"/>
                    </a:cubicBezTo>
                    <a:cubicBezTo>
                      <a:pt x="125" y="17"/>
                      <a:pt x="132" y="13"/>
                      <a:pt x="128" y="14"/>
                    </a:cubicBezTo>
                    <a:cubicBezTo>
                      <a:pt x="127" y="14"/>
                      <a:pt x="122" y="16"/>
                      <a:pt x="122" y="17"/>
                    </a:cubicBezTo>
                    <a:close/>
                    <a:moveTo>
                      <a:pt x="143" y="30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2" y="30"/>
                      <a:pt x="142" y="30"/>
                      <a:pt x="143" y="30"/>
                    </a:cubicBezTo>
                    <a:close/>
                    <a:moveTo>
                      <a:pt x="180" y="137"/>
                    </a:moveTo>
                    <a:cubicBezTo>
                      <a:pt x="179" y="137"/>
                      <a:pt x="174" y="138"/>
                      <a:pt x="169" y="139"/>
                    </a:cubicBezTo>
                    <a:cubicBezTo>
                      <a:pt x="174" y="138"/>
                      <a:pt x="180" y="137"/>
                      <a:pt x="180" y="137"/>
                    </a:cubicBezTo>
                    <a:close/>
                    <a:moveTo>
                      <a:pt x="137" y="44"/>
                    </a:moveTo>
                    <a:cubicBezTo>
                      <a:pt x="137" y="45"/>
                      <a:pt x="136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45"/>
                      <a:pt x="136" y="45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lose/>
                    <a:moveTo>
                      <a:pt x="250" y="126"/>
                    </a:moveTo>
                    <a:cubicBezTo>
                      <a:pt x="252" y="126"/>
                      <a:pt x="263" y="119"/>
                      <a:pt x="263" y="119"/>
                    </a:cubicBezTo>
                    <a:cubicBezTo>
                      <a:pt x="263" y="118"/>
                      <a:pt x="250" y="126"/>
                      <a:pt x="250" y="126"/>
                    </a:cubicBezTo>
                    <a:close/>
                    <a:moveTo>
                      <a:pt x="242" y="116"/>
                    </a:move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lose/>
                    <a:moveTo>
                      <a:pt x="172" y="33"/>
                    </a:moveTo>
                    <a:cubicBezTo>
                      <a:pt x="171" y="32"/>
                      <a:pt x="153" y="39"/>
                      <a:pt x="137" y="44"/>
                    </a:cubicBezTo>
                    <a:cubicBezTo>
                      <a:pt x="137" y="45"/>
                      <a:pt x="135" y="46"/>
                      <a:pt x="135" y="45"/>
                    </a:cubicBezTo>
                    <a:cubicBezTo>
                      <a:pt x="132" y="46"/>
                      <a:pt x="130" y="47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44" y="43"/>
                      <a:pt x="172" y="34"/>
                      <a:pt x="172" y="33"/>
                    </a:cubicBezTo>
                    <a:close/>
                    <a:moveTo>
                      <a:pt x="101" y="53"/>
                    </a:moveTo>
                    <a:cubicBezTo>
                      <a:pt x="101" y="53"/>
                      <a:pt x="101" y="53"/>
                      <a:pt x="101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219" y="126"/>
                    </a:moveTo>
                    <a:cubicBezTo>
                      <a:pt x="220" y="126"/>
                      <a:pt x="220" y="126"/>
                      <a:pt x="221" y="126"/>
                    </a:cubicBezTo>
                    <a:cubicBezTo>
                      <a:pt x="221" y="126"/>
                      <a:pt x="220" y="126"/>
                      <a:pt x="219" y="126"/>
                    </a:cubicBezTo>
                    <a:close/>
                    <a:moveTo>
                      <a:pt x="248" y="113"/>
                    </a:moveTo>
                    <a:cubicBezTo>
                      <a:pt x="248" y="113"/>
                      <a:pt x="249" y="113"/>
                      <a:pt x="250" y="113"/>
                    </a:cubicBezTo>
                    <a:cubicBezTo>
                      <a:pt x="249" y="113"/>
                      <a:pt x="249" y="113"/>
                      <a:pt x="248" y="113"/>
                    </a:cubicBezTo>
                    <a:close/>
                    <a:moveTo>
                      <a:pt x="283" y="107"/>
                    </a:moveTo>
                    <a:cubicBezTo>
                      <a:pt x="284" y="107"/>
                      <a:pt x="284" y="106"/>
                      <a:pt x="285" y="105"/>
                    </a:cubicBezTo>
                    <a:cubicBezTo>
                      <a:pt x="285" y="105"/>
                      <a:pt x="282" y="107"/>
                      <a:pt x="283" y="107"/>
                    </a:cubicBezTo>
                    <a:close/>
                    <a:moveTo>
                      <a:pt x="272" y="115"/>
                    </a:moveTo>
                    <a:cubicBezTo>
                      <a:pt x="271" y="115"/>
                      <a:pt x="270" y="115"/>
                      <a:pt x="269" y="116"/>
                    </a:cubicBezTo>
                    <a:cubicBezTo>
                      <a:pt x="270" y="116"/>
                      <a:pt x="271" y="115"/>
                      <a:pt x="272" y="115"/>
                    </a:cubicBezTo>
                    <a:close/>
                    <a:moveTo>
                      <a:pt x="275" y="96"/>
                    </a:moveTo>
                    <a:cubicBezTo>
                      <a:pt x="274" y="96"/>
                      <a:pt x="270" y="99"/>
                      <a:pt x="266" y="102"/>
                    </a:cubicBezTo>
                    <a:cubicBezTo>
                      <a:pt x="266" y="102"/>
                      <a:pt x="265" y="102"/>
                      <a:pt x="266" y="102"/>
                    </a:cubicBezTo>
                    <a:cubicBezTo>
                      <a:pt x="266" y="103"/>
                      <a:pt x="274" y="96"/>
                      <a:pt x="275" y="96"/>
                    </a:cubicBezTo>
                    <a:close/>
                    <a:moveTo>
                      <a:pt x="310" y="64"/>
                    </a:moveTo>
                    <a:cubicBezTo>
                      <a:pt x="310" y="65"/>
                      <a:pt x="311" y="62"/>
                      <a:pt x="311" y="61"/>
                    </a:cubicBezTo>
                    <a:cubicBezTo>
                      <a:pt x="310" y="62"/>
                      <a:pt x="310" y="63"/>
                      <a:pt x="310" y="64"/>
                    </a:cubicBezTo>
                    <a:close/>
                    <a:moveTo>
                      <a:pt x="292" y="75"/>
                    </a:moveTo>
                    <a:cubicBezTo>
                      <a:pt x="291" y="76"/>
                      <a:pt x="291" y="77"/>
                      <a:pt x="292" y="77"/>
                    </a:cubicBezTo>
                    <a:cubicBezTo>
                      <a:pt x="292" y="76"/>
                      <a:pt x="294" y="74"/>
                      <a:pt x="292" y="75"/>
                    </a:cubicBezTo>
                    <a:close/>
                    <a:moveTo>
                      <a:pt x="290" y="78"/>
                    </a:moveTo>
                    <a:cubicBezTo>
                      <a:pt x="290" y="78"/>
                      <a:pt x="289" y="79"/>
                      <a:pt x="289" y="80"/>
                    </a:cubicBezTo>
                    <a:cubicBezTo>
                      <a:pt x="290" y="79"/>
                      <a:pt x="290" y="79"/>
                      <a:pt x="290" y="78"/>
                    </a:cubicBezTo>
                    <a:close/>
                    <a:moveTo>
                      <a:pt x="278" y="30"/>
                    </a:moveTo>
                    <a:cubicBezTo>
                      <a:pt x="270" y="28"/>
                      <a:pt x="253" y="22"/>
                      <a:pt x="245" y="25"/>
                    </a:cubicBezTo>
                    <a:cubicBezTo>
                      <a:pt x="247" y="25"/>
                      <a:pt x="259" y="28"/>
                      <a:pt x="263" y="28"/>
                    </a:cubicBezTo>
                    <a:cubicBezTo>
                      <a:pt x="270" y="29"/>
                      <a:pt x="277" y="34"/>
                      <a:pt x="284" y="35"/>
                    </a:cubicBezTo>
                    <a:cubicBezTo>
                      <a:pt x="293" y="36"/>
                      <a:pt x="304" y="54"/>
                      <a:pt x="301" y="59"/>
                    </a:cubicBezTo>
                    <a:cubicBezTo>
                      <a:pt x="309" y="47"/>
                      <a:pt x="287" y="34"/>
                      <a:pt x="278" y="30"/>
                    </a:cubicBezTo>
                    <a:close/>
                    <a:moveTo>
                      <a:pt x="278" y="32"/>
                    </a:moveTo>
                    <a:cubicBezTo>
                      <a:pt x="278" y="31"/>
                      <a:pt x="278" y="32"/>
                      <a:pt x="278" y="32"/>
                    </a:cubicBezTo>
                    <a:close/>
                    <a:moveTo>
                      <a:pt x="291" y="82"/>
                    </a:moveTo>
                    <a:cubicBezTo>
                      <a:pt x="290" y="82"/>
                      <a:pt x="293" y="79"/>
                      <a:pt x="293" y="79"/>
                    </a:cubicBezTo>
                    <a:cubicBezTo>
                      <a:pt x="292" y="80"/>
                      <a:pt x="291" y="80"/>
                      <a:pt x="291" y="82"/>
                    </a:cubicBezTo>
                    <a:close/>
                    <a:moveTo>
                      <a:pt x="128" y="51"/>
                    </a:moveTo>
                    <a:cubicBezTo>
                      <a:pt x="128" y="47"/>
                      <a:pt x="180" y="36"/>
                      <a:pt x="186" y="34"/>
                    </a:cubicBezTo>
                    <a:cubicBezTo>
                      <a:pt x="186" y="34"/>
                      <a:pt x="185" y="33"/>
                      <a:pt x="185" y="33"/>
                    </a:cubicBezTo>
                    <a:cubicBezTo>
                      <a:pt x="193" y="31"/>
                      <a:pt x="203" y="31"/>
                      <a:pt x="210" y="29"/>
                    </a:cubicBezTo>
                    <a:cubicBezTo>
                      <a:pt x="211" y="29"/>
                      <a:pt x="212" y="28"/>
                      <a:pt x="213" y="28"/>
                    </a:cubicBezTo>
                    <a:cubicBezTo>
                      <a:pt x="205" y="29"/>
                      <a:pt x="197" y="29"/>
                      <a:pt x="195" y="30"/>
                    </a:cubicBezTo>
                    <a:cubicBezTo>
                      <a:pt x="190" y="31"/>
                      <a:pt x="128" y="45"/>
                      <a:pt x="128" y="51"/>
                    </a:cubicBezTo>
                    <a:close/>
                    <a:moveTo>
                      <a:pt x="174" y="33"/>
                    </a:moveTo>
                    <a:cubicBezTo>
                      <a:pt x="175" y="33"/>
                      <a:pt x="186" y="31"/>
                      <a:pt x="185" y="30"/>
                    </a:cubicBezTo>
                    <a:cubicBezTo>
                      <a:pt x="185" y="28"/>
                      <a:pt x="175" y="33"/>
                      <a:pt x="174" y="33"/>
                    </a:cubicBezTo>
                    <a:close/>
                    <a:moveTo>
                      <a:pt x="7" y="126"/>
                    </a:moveTo>
                    <a:cubicBezTo>
                      <a:pt x="7" y="126"/>
                      <a:pt x="7" y="125"/>
                      <a:pt x="7" y="125"/>
                    </a:cubicBezTo>
                    <a:cubicBezTo>
                      <a:pt x="6" y="125"/>
                      <a:pt x="6" y="125"/>
                      <a:pt x="7" y="126"/>
                    </a:cubicBezTo>
                    <a:close/>
                    <a:moveTo>
                      <a:pt x="133" y="49"/>
                    </a:moveTo>
                    <a:cubicBezTo>
                      <a:pt x="134" y="49"/>
                      <a:pt x="135" y="48"/>
                      <a:pt x="136" y="48"/>
                    </a:cubicBezTo>
                    <a:cubicBezTo>
                      <a:pt x="135" y="48"/>
                      <a:pt x="134" y="48"/>
                      <a:pt x="133" y="49"/>
                    </a:cubicBezTo>
                    <a:close/>
                    <a:moveTo>
                      <a:pt x="303" y="56"/>
                    </a:moveTo>
                    <a:cubicBezTo>
                      <a:pt x="303" y="57"/>
                      <a:pt x="303" y="58"/>
                      <a:pt x="303" y="58"/>
                    </a:cubicBezTo>
                    <a:cubicBezTo>
                      <a:pt x="303" y="58"/>
                      <a:pt x="303" y="57"/>
                      <a:pt x="303" y="56"/>
                    </a:cubicBezTo>
                    <a:close/>
                    <a:moveTo>
                      <a:pt x="315" y="48"/>
                    </a:moveTo>
                    <a:cubicBezTo>
                      <a:pt x="315" y="48"/>
                      <a:pt x="315" y="47"/>
                      <a:pt x="314" y="47"/>
                    </a:cubicBezTo>
                    <a:cubicBezTo>
                      <a:pt x="314" y="47"/>
                      <a:pt x="314" y="48"/>
                      <a:pt x="315" y="48"/>
                    </a:cubicBezTo>
                    <a:close/>
                    <a:moveTo>
                      <a:pt x="182" y="138"/>
                    </a:moveTo>
                    <a:cubicBezTo>
                      <a:pt x="182" y="138"/>
                      <a:pt x="187" y="137"/>
                      <a:pt x="187" y="136"/>
                    </a:cubicBezTo>
                    <a:cubicBezTo>
                      <a:pt x="187" y="136"/>
                      <a:pt x="181" y="136"/>
                      <a:pt x="182" y="138"/>
                    </a:cubicBezTo>
                    <a:close/>
                    <a:moveTo>
                      <a:pt x="316" y="62"/>
                    </a:moveTo>
                    <a:cubicBezTo>
                      <a:pt x="316" y="62"/>
                      <a:pt x="316" y="56"/>
                      <a:pt x="316" y="56"/>
                    </a:cubicBezTo>
                    <a:cubicBezTo>
                      <a:pt x="316" y="57"/>
                      <a:pt x="315" y="62"/>
                      <a:pt x="316" y="62"/>
                    </a:cubicBezTo>
                    <a:close/>
                    <a:moveTo>
                      <a:pt x="279" y="92"/>
                    </a:moveTo>
                    <a:cubicBezTo>
                      <a:pt x="278" y="93"/>
                      <a:pt x="278" y="93"/>
                      <a:pt x="278" y="94"/>
                    </a:cubicBezTo>
                    <a:cubicBezTo>
                      <a:pt x="278" y="93"/>
                      <a:pt x="279" y="93"/>
                      <a:pt x="279" y="92"/>
                    </a:cubicBezTo>
                    <a:close/>
                    <a:moveTo>
                      <a:pt x="244" y="21"/>
                    </a:moveTo>
                    <a:cubicBezTo>
                      <a:pt x="247" y="21"/>
                      <a:pt x="245" y="21"/>
                      <a:pt x="244" y="21"/>
                    </a:cubicBezTo>
                    <a:close/>
                    <a:moveTo>
                      <a:pt x="216" y="128"/>
                    </a:moveTo>
                    <a:cubicBezTo>
                      <a:pt x="215" y="127"/>
                      <a:pt x="216" y="128"/>
                      <a:pt x="216" y="128"/>
                    </a:cubicBezTo>
                    <a:close/>
                    <a:moveTo>
                      <a:pt x="261" y="106"/>
                    </a:moveTo>
                    <a:cubicBezTo>
                      <a:pt x="262" y="106"/>
                      <a:pt x="261" y="105"/>
                      <a:pt x="261" y="106"/>
                    </a:cubicBezTo>
                    <a:close/>
                    <a:moveTo>
                      <a:pt x="211" y="26"/>
                    </a:moveTo>
                    <a:cubicBezTo>
                      <a:pt x="211" y="26"/>
                      <a:pt x="211" y="25"/>
                      <a:pt x="211" y="26"/>
                    </a:cubicBezTo>
                    <a:close/>
                    <a:moveTo>
                      <a:pt x="196" y="145"/>
                    </a:moveTo>
                    <a:cubicBezTo>
                      <a:pt x="196" y="144"/>
                      <a:pt x="195" y="144"/>
                      <a:pt x="194" y="145"/>
                    </a:cubicBezTo>
                    <a:cubicBezTo>
                      <a:pt x="192" y="146"/>
                      <a:pt x="197" y="144"/>
                      <a:pt x="196" y="145"/>
                    </a:cubicBezTo>
                    <a:close/>
                    <a:moveTo>
                      <a:pt x="106" y="158"/>
                    </a:moveTo>
                    <a:cubicBezTo>
                      <a:pt x="106" y="158"/>
                      <a:pt x="110" y="158"/>
                      <a:pt x="110" y="158"/>
                    </a:cubicBezTo>
                    <a:cubicBezTo>
                      <a:pt x="109" y="158"/>
                      <a:pt x="107" y="158"/>
                      <a:pt x="106" y="158"/>
                    </a:cubicBezTo>
                    <a:close/>
                    <a:moveTo>
                      <a:pt x="284" y="22"/>
                    </a:moveTo>
                    <a:cubicBezTo>
                      <a:pt x="279" y="20"/>
                      <a:pt x="274" y="18"/>
                      <a:pt x="269" y="17"/>
                    </a:cubicBezTo>
                    <a:cubicBezTo>
                      <a:pt x="266" y="16"/>
                      <a:pt x="258" y="17"/>
                      <a:pt x="255" y="16"/>
                    </a:cubicBezTo>
                    <a:cubicBezTo>
                      <a:pt x="257" y="17"/>
                      <a:pt x="260" y="16"/>
                      <a:pt x="261" y="17"/>
                    </a:cubicBezTo>
                    <a:cubicBezTo>
                      <a:pt x="257" y="14"/>
                      <a:pt x="239" y="15"/>
                      <a:pt x="233" y="15"/>
                    </a:cubicBezTo>
                    <a:cubicBezTo>
                      <a:pt x="227" y="15"/>
                      <a:pt x="220" y="16"/>
                      <a:pt x="214" y="17"/>
                    </a:cubicBezTo>
                    <a:cubicBezTo>
                      <a:pt x="211" y="17"/>
                      <a:pt x="209" y="19"/>
                      <a:pt x="206" y="18"/>
                    </a:cubicBezTo>
                    <a:cubicBezTo>
                      <a:pt x="207" y="18"/>
                      <a:pt x="208" y="18"/>
                      <a:pt x="209" y="17"/>
                    </a:cubicBezTo>
                    <a:cubicBezTo>
                      <a:pt x="199" y="15"/>
                      <a:pt x="183" y="22"/>
                      <a:pt x="173" y="25"/>
                    </a:cubicBezTo>
                    <a:cubicBezTo>
                      <a:pt x="159" y="28"/>
                      <a:pt x="146" y="32"/>
                      <a:pt x="133" y="37"/>
                    </a:cubicBezTo>
                    <a:cubicBezTo>
                      <a:pt x="126" y="39"/>
                      <a:pt x="104" y="43"/>
                      <a:pt x="100" y="51"/>
                    </a:cubicBezTo>
                    <a:cubicBezTo>
                      <a:pt x="100" y="50"/>
                      <a:pt x="101" y="53"/>
                      <a:pt x="101" y="53"/>
                    </a:cubicBezTo>
                    <a:cubicBezTo>
                      <a:pt x="102" y="53"/>
                      <a:pt x="103" y="53"/>
                      <a:pt x="104" y="53"/>
                    </a:cubicBezTo>
                    <a:cubicBezTo>
                      <a:pt x="103" y="54"/>
                      <a:pt x="103" y="54"/>
                      <a:pt x="102" y="55"/>
                    </a:cubicBezTo>
                    <a:cubicBezTo>
                      <a:pt x="103" y="55"/>
                      <a:pt x="113" y="50"/>
                      <a:pt x="113" y="52"/>
                    </a:cubicBezTo>
                    <a:cubicBezTo>
                      <a:pt x="113" y="52"/>
                      <a:pt x="103" y="58"/>
                      <a:pt x="104" y="58"/>
                    </a:cubicBezTo>
                    <a:cubicBezTo>
                      <a:pt x="110" y="58"/>
                      <a:pt x="114" y="59"/>
                      <a:pt x="122" y="54"/>
                    </a:cubicBezTo>
                    <a:cubicBezTo>
                      <a:pt x="122" y="54"/>
                      <a:pt x="107" y="56"/>
                      <a:pt x="108" y="57"/>
                    </a:cubicBezTo>
                    <a:cubicBezTo>
                      <a:pt x="107" y="55"/>
                      <a:pt x="117" y="53"/>
                      <a:pt x="118" y="53"/>
                    </a:cubicBezTo>
                    <a:cubicBezTo>
                      <a:pt x="117" y="53"/>
                      <a:pt x="116" y="53"/>
                      <a:pt x="116" y="52"/>
                    </a:cubicBezTo>
                    <a:cubicBezTo>
                      <a:pt x="117" y="52"/>
                      <a:pt x="121" y="50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2" y="50"/>
                      <a:pt x="118" y="51"/>
                      <a:pt x="117" y="51"/>
                    </a:cubicBezTo>
                    <a:cubicBezTo>
                      <a:pt x="118" y="51"/>
                      <a:pt x="124" y="48"/>
                      <a:pt x="126" y="47"/>
                    </a:cubicBezTo>
                    <a:cubicBezTo>
                      <a:pt x="125" y="47"/>
                      <a:pt x="125" y="47"/>
                      <a:pt x="125" y="46"/>
                    </a:cubicBezTo>
                    <a:cubicBezTo>
                      <a:pt x="129" y="43"/>
                      <a:pt x="139" y="42"/>
                      <a:pt x="145" y="40"/>
                    </a:cubicBezTo>
                    <a:cubicBezTo>
                      <a:pt x="160" y="35"/>
                      <a:pt x="175" y="31"/>
                      <a:pt x="190" y="27"/>
                    </a:cubicBezTo>
                    <a:cubicBezTo>
                      <a:pt x="214" y="22"/>
                      <a:pt x="242" y="18"/>
                      <a:pt x="266" y="23"/>
                    </a:cubicBezTo>
                    <a:cubicBezTo>
                      <a:pt x="275" y="25"/>
                      <a:pt x="283" y="28"/>
                      <a:pt x="291" y="33"/>
                    </a:cubicBezTo>
                    <a:cubicBezTo>
                      <a:pt x="298" y="37"/>
                      <a:pt x="310" y="50"/>
                      <a:pt x="305" y="60"/>
                    </a:cubicBezTo>
                    <a:cubicBezTo>
                      <a:pt x="304" y="61"/>
                      <a:pt x="304" y="64"/>
                      <a:pt x="303" y="65"/>
                    </a:cubicBezTo>
                    <a:cubicBezTo>
                      <a:pt x="300" y="73"/>
                      <a:pt x="295" y="80"/>
                      <a:pt x="289" y="86"/>
                    </a:cubicBezTo>
                    <a:cubicBezTo>
                      <a:pt x="278" y="97"/>
                      <a:pt x="266" y="106"/>
                      <a:pt x="252" y="113"/>
                    </a:cubicBezTo>
                    <a:cubicBezTo>
                      <a:pt x="202" y="141"/>
                      <a:pt x="140" y="152"/>
                      <a:pt x="83" y="149"/>
                    </a:cubicBezTo>
                    <a:cubicBezTo>
                      <a:pt x="56" y="148"/>
                      <a:pt x="12" y="143"/>
                      <a:pt x="14" y="108"/>
                    </a:cubicBezTo>
                    <a:cubicBezTo>
                      <a:pt x="15" y="96"/>
                      <a:pt x="20" y="85"/>
                      <a:pt x="27" y="75"/>
                    </a:cubicBezTo>
                    <a:cubicBezTo>
                      <a:pt x="24" y="80"/>
                      <a:pt x="22" y="85"/>
                      <a:pt x="20" y="89"/>
                    </a:cubicBezTo>
                    <a:cubicBezTo>
                      <a:pt x="16" y="101"/>
                      <a:pt x="11" y="113"/>
                      <a:pt x="18" y="125"/>
                    </a:cubicBezTo>
                    <a:cubicBezTo>
                      <a:pt x="24" y="135"/>
                      <a:pt x="36" y="140"/>
                      <a:pt x="47" y="143"/>
                    </a:cubicBezTo>
                    <a:cubicBezTo>
                      <a:pt x="71" y="149"/>
                      <a:pt x="97" y="149"/>
                      <a:pt x="122" y="147"/>
                    </a:cubicBezTo>
                    <a:cubicBezTo>
                      <a:pt x="132" y="147"/>
                      <a:pt x="143" y="146"/>
                      <a:pt x="153" y="144"/>
                    </a:cubicBezTo>
                    <a:cubicBezTo>
                      <a:pt x="155" y="144"/>
                      <a:pt x="163" y="141"/>
                      <a:pt x="169" y="139"/>
                    </a:cubicBezTo>
                    <a:cubicBezTo>
                      <a:pt x="166" y="140"/>
                      <a:pt x="163" y="141"/>
                      <a:pt x="163" y="141"/>
                    </a:cubicBezTo>
                    <a:cubicBezTo>
                      <a:pt x="162" y="139"/>
                      <a:pt x="193" y="135"/>
                      <a:pt x="194" y="134"/>
                    </a:cubicBezTo>
                    <a:cubicBezTo>
                      <a:pt x="194" y="133"/>
                      <a:pt x="191" y="135"/>
                      <a:pt x="191" y="135"/>
                    </a:cubicBezTo>
                    <a:cubicBezTo>
                      <a:pt x="191" y="135"/>
                      <a:pt x="199" y="132"/>
                      <a:pt x="202" y="130"/>
                    </a:cubicBezTo>
                    <a:cubicBezTo>
                      <a:pt x="201" y="131"/>
                      <a:pt x="200" y="132"/>
                      <a:pt x="199" y="133"/>
                    </a:cubicBezTo>
                    <a:cubicBezTo>
                      <a:pt x="199" y="133"/>
                      <a:pt x="213" y="129"/>
                      <a:pt x="213" y="129"/>
                    </a:cubicBezTo>
                    <a:cubicBezTo>
                      <a:pt x="212" y="129"/>
                      <a:pt x="211" y="129"/>
                      <a:pt x="210" y="129"/>
                    </a:cubicBezTo>
                    <a:cubicBezTo>
                      <a:pt x="210" y="127"/>
                      <a:pt x="216" y="126"/>
                      <a:pt x="219" y="126"/>
                    </a:cubicBezTo>
                    <a:cubicBezTo>
                      <a:pt x="219" y="126"/>
                      <a:pt x="218" y="126"/>
                      <a:pt x="217" y="125"/>
                    </a:cubicBezTo>
                    <a:cubicBezTo>
                      <a:pt x="218" y="126"/>
                      <a:pt x="225" y="122"/>
                      <a:pt x="226" y="123"/>
                    </a:cubicBezTo>
                    <a:cubicBezTo>
                      <a:pt x="225" y="124"/>
                      <a:pt x="225" y="124"/>
                      <a:pt x="224" y="125"/>
                    </a:cubicBezTo>
                    <a:cubicBezTo>
                      <a:pt x="224" y="125"/>
                      <a:pt x="235" y="120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4" y="115"/>
                      <a:pt x="246" y="114"/>
                      <a:pt x="248" y="113"/>
                    </a:cubicBezTo>
                    <a:cubicBezTo>
                      <a:pt x="247" y="113"/>
                      <a:pt x="247" y="114"/>
                      <a:pt x="247" y="114"/>
                    </a:cubicBezTo>
                    <a:cubicBezTo>
                      <a:pt x="249" y="113"/>
                      <a:pt x="258" y="107"/>
                      <a:pt x="266" y="102"/>
                    </a:cubicBezTo>
                    <a:cubicBezTo>
                      <a:pt x="268" y="100"/>
                      <a:pt x="288" y="83"/>
                      <a:pt x="287" y="82"/>
                    </a:cubicBezTo>
                    <a:cubicBezTo>
                      <a:pt x="287" y="82"/>
                      <a:pt x="256" y="105"/>
                      <a:pt x="255" y="105"/>
                    </a:cubicBezTo>
                    <a:cubicBezTo>
                      <a:pt x="244" y="113"/>
                      <a:pt x="230" y="116"/>
                      <a:pt x="218" y="123"/>
                    </a:cubicBezTo>
                    <a:cubicBezTo>
                      <a:pt x="209" y="129"/>
                      <a:pt x="195" y="131"/>
                      <a:pt x="185" y="133"/>
                    </a:cubicBezTo>
                    <a:cubicBezTo>
                      <a:pt x="174" y="135"/>
                      <a:pt x="161" y="137"/>
                      <a:pt x="150" y="140"/>
                    </a:cubicBezTo>
                    <a:cubicBezTo>
                      <a:pt x="133" y="145"/>
                      <a:pt x="113" y="140"/>
                      <a:pt x="96" y="144"/>
                    </a:cubicBezTo>
                    <a:cubicBezTo>
                      <a:pt x="85" y="147"/>
                      <a:pt x="68" y="143"/>
                      <a:pt x="58" y="141"/>
                    </a:cubicBezTo>
                    <a:cubicBezTo>
                      <a:pt x="47" y="138"/>
                      <a:pt x="36" y="135"/>
                      <a:pt x="27" y="128"/>
                    </a:cubicBezTo>
                    <a:cubicBezTo>
                      <a:pt x="11" y="115"/>
                      <a:pt x="23" y="90"/>
                      <a:pt x="33" y="76"/>
                    </a:cubicBezTo>
                    <a:cubicBezTo>
                      <a:pt x="42" y="64"/>
                      <a:pt x="55" y="54"/>
                      <a:pt x="68" y="46"/>
                    </a:cubicBezTo>
                    <a:cubicBezTo>
                      <a:pt x="68" y="46"/>
                      <a:pt x="67" y="46"/>
                      <a:pt x="67" y="46"/>
                    </a:cubicBezTo>
                    <a:cubicBezTo>
                      <a:pt x="68" y="45"/>
                      <a:pt x="68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2" y="43"/>
                      <a:pt x="75" y="42"/>
                      <a:pt x="77" y="40"/>
                    </a:cubicBezTo>
                    <a:cubicBezTo>
                      <a:pt x="86" y="35"/>
                      <a:pt x="94" y="30"/>
                      <a:pt x="103" y="26"/>
                    </a:cubicBezTo>
                    <a:cubicBezTo>
                      <a:pt x="105" y="25"/>
                      <a:pt x="120" y="16"/>
                      <a:pt x="121" y="16"/>
                    </a:cubicBezTo>
                    <a:cubicBezTo>
                      <a:pt x="114" y="16"/>
                      <a:pt x="106" y="19"/>
                      <a:pt x="99" y="22"/>
                    </a:cubicBezTo>
                    <a:cubicBezTo>
                      <a:pt x="109" y="17"/>
                      <a:pt x="117" y="13"/>
                      <a:pt x="116" y="11"/>
                    </a:cubicBezTo>
                    <a:cubicBezTo>
                      <a:pt x="115" y="9"/>
                      <a:pt x="126" y="8"/>
                      <a:pt x="124" y="6"/>
                    </a:cubicBezTo>
                    <a:cubicBezTo>
                      <a:pt x="124" y="5"/>
                      <a:pt x="122" y="3"/>
                      <a:pt x="121" y="3"/>
                    </a:cubicBezTo>
                    <a:cubicBezTo>
                      <a:pt x="122" y="2"/>
                      <a:pt x="123" y="0"/>
                      <a:pt x="123" y="0"/>
                    </a:cubicBezTo>
                    <a:cubicBezTo>
                      <a:pt x="122" y="1"/>
                      <a:pt x="118" y="2"/>
                      <a:pt x="114" y="3"/>
                    </a:cubicBezTo>
                    <a:cubicBezTo>
                      <a:pt x="115" y="3"/>
                      <a:pt x="116" y="2"/>
                      <a:pt x="116" y="2"/>
                    </a:cubicBezTo>
                    <a:cubicBezTo>
                      <a:pt x="117" y="1"/>
                      <a:pt x="116" y="1"/>
                      <a:pt x="115" y="1"/>
                    </a:cubicBezTo>
                    <a:cubicBezTo>
                      <a:pt x="107" y="2"/>
                      <a:pt x="98" y="8"/>
                      <a:pt x="91" y="11"/>
                    </a:cubicBezTo>
                    <a:cubicBezTo>
                      <a:pt x="83" y="15"/>
                      <a:pt x="69" y="20"/>
                      <a:pt x="63" y="27"/>
                    </a:cubicBezTo>
                    <a:cubicBezTo>
                      <a:pt x="64" y="27"/>
                      <a:pt x="65" y="26"/>
                      <a:pt x="66" y="26"/>
                    </a:cubicBezTo>
                    <a:cubicBezTo>
                      <a:pt x="66" y="26"/>
                      <a:pt x="61" y="29"/>
                      <a:pt x="60" y="30"/>
                    </a:cubicBezTo>
                    <a:cubicBezTo>
                      <a:pt x="60" y="29"/>
                      <a:pt x="61" y="29"/>
                      <a:pt x="61" y="29"/>
                    </a:cubicBezTo>
                    <a:cubicBezTo>
                      <a:pt x="59" y="31"/>
                      <a:pt x="47" y="37"/>
                      <a:pt x="46" y="38"/>
                    </a:cubicBezTo>
                    <a:cubicBezTo>
                      <a:pt x="39" y="44"/>
                      <a:pt x="32" y="50"/>
                      <a:pt x="26" y="57"/>
                    </a:cubicBezTo>
                    <a:cubicBezTo>
                      <a:pt x="17" y="68"/>
                      <a:pt x="8" y="80"/>
                      <a:pt x="4" y="95"/>
                    </a:cubicBezTo>
                    <a:cubicBezTo>
                      <a:pt x="0" y="109"/>
                      <a:pt x="0" y="125"/>
                      <a:pt x="11" y="137"/>
                    </a:cubicBezTo>
                    <a:cubicBezTo>
                      <a:pt x="13" y="139"/>
                      <a:pt x="29" y="151"/>
                      <a:pt x="33" y="152"/>
                    </a:cubicBezTo>
                    <a:cubicBezTo>
                      <a:pt x="42" y="161"/>
                      <a:pt x="123" y="162"/>
                      <a:pt x="134" y="160"/>
                    </a:cubicBezTo>
                    <a:cubicBezTo>
                      <a:pt x="137" y="161"/>
                      <a:pt x="144" y="155"/>
                      <a:pt x="146" y="157"/>
                    </a:cubicBezTo>
                    <a:cubicBezTo>
                      <a:pt x="145" y="158"/>
                      <a:pt x="144" y="158"/>
                      <a:pt x="143" y="158"/>
                    </a:cubicBezTo>
                    <a:cubicBezTo>
                      <a:pt x="144" y="160"/>
                      <a:pt x="149" y="158"/>
                      <a:pt x="152" y="157"/>
                    </a:cubicBezTo>
                    <a:cubicBezTo>
                      <a:pt x="158" y="158"/>
                      <a:pt x="169" y="155"/>
                      <a:pt x="173" y="154"/>
                    </a:cubicBezTo>
                    <a:cubicBezTo>
                      <a:pt x="181" y="151"/>
                      <a:pt x="190" y="149"/>
                      <a:pt x="198" y="147"/>
                    </a:cubicBezTo>
                    <a:cubicBezTo>
                      <a:pt x="201" y="147"/>
                      <a:pt x="219" y="140"/>
                      <a:pt x="228" y="137"/>
                    </a:cubicBezTo>
                    <a:cubicBezTo>
                      <a:pt x="229" y="137"/>
                      <a:pt x="229" y="137"/>
                      <a:pt x="230" y="136"/>
                    </a:cubicBezTo>
                    <a:cubicBezTo>
                      <a:pt x="230" y="136"/>
                      <a:pt x="230" y="136"/>
                      <a:pt x="230" y="136"/>
                    </a:cubicBezTo>
                    <a:cubicBezTo>
                      <a:pt x="232" y="135"/>
                      <a:pt x="233" y="135"/>
                      <a:pt x="233" y="135"/>
                    </a:cubicBezTo>
                    <a:cubicBezTo>
                      <a:pt x="234" y="137"/>
                      <a:pt x="245" y="128"/>
                      <a:pt x="246" y="128"/>
                    </a:cubicBezTo>
                    <a:cubicBezTo>
                      <a:pt x="238" y="129"/>
                      <a:pt x="229" y="135"/>
                      <a:pt x="221" y="138"/>
                    </a:cubicBezTo>
                    <a:cubicBezTo>
                      <a:pt x="211" y="141"/>
                      <a:pt x="201" y="145"/>
                      <a:pt x="191" y="147"/>
                    </a:cubicBezTo>
                    <a:cubicBezTo>
                      <a:pt x="184" y="149"/>
                      <a:pt x="180" y="150"/>
                      <a:pt x="173" y="152"/>
                    </a:cubicBezTo>
                    <a:cubicBezTo>
                      <a:pt x="172" y="152"/>
                      <a:pt x="170" y="152"/>
                      <a:pt x="168" y="152"/>
                    </a:cubicBezTo>
                    <a:cubicBezTo>
                      <a:pt x="169" y="152"/>
                      <a:pt x="169" y="152"/>
                      <a:pt x="170" y="152"/>
                    </a:cubicBezTo>
                    <a:cubicBezTo>
                      <a:pt x="169" y="152"/>
                      <a:pt x="169" y="152"/>
                      <a:pt x="168" y="152"/>
                    </a:cubicBezTo>
                    <a:cubicBezTo>
                      <a:pt x="163" y="153"/>
                      <a:pt x="158" y="153"/>
                      <a:pt x="155" y="154"/>
                    </a:cubicBezTo>
                    <a:cubicBezTo>
                      <a:pt x="150" y="155"/>
                      <a:pt x="143" y="155"/>
                      <a:pt x="139" y="155"/>
                    </a:cubicBezTo>
                    <a:cubicBezTo>
                      <a:pt x="148" y="154"/>
                      <a:pt x="158" y="153"/>
                      <a:pt x="167" y="151"/>
                    </a:cubicBezTo>
                    <a:cubicBezTo>
                      <a:pt x="202" y="143"/>
                      <a:pt x="239" y="132"/>
                      <a:pt x="269" y="111"/>
                    </a:cubicBezTo>
                    <a:cubicBezTo>
                      <a:pt x="280" y="103"/>
                      <a:pt x="293" y="94"/>
                      <a:pt x="301" y="83"/>
                    </a:cubicBezTo>
                    <a:cubicBezTo>
                      <a:pt x="305" y="76"/>
                      <a:pt x="307" y="71"/>
                      <a:pt x="309" y="64"/>
                    </a:cubicBezTo>
                    <a:cubicBezTo>
                      <a:pt x="310" y="60"/>
                      <a:pt x="311" y="56"/>
                      <a:pt x="312" y="55"/>
                    </a:cubicBezTo>
                    <a:cubicBezTo>
                      <a:pt x="313" y="54"/>
                      <a:pt x="310" y="45"/>
                      <a:pt x="309" y="44"/>
                    </a:cubicBezTo>
                    <a:cubicBezTo>
                      <a:pt x="305" y="33"/>
                      <a:pt x="294" y="26"/>
                      <a:pt x="284" y="22"/>
                    </a:cubicBezTo>
                    <a:close/>
                    <a:moveTo>
                      <a:pt x="121" y="45"/>
                    </a:moveTo>
                    <a:cubicBezTo>
                      <a:pt x="122" y="45"/>
                      <a:pt x="122" y="45"/>
                      <a:pt x="123" y="44"/>
                    </a:cubicBezTo>
                    <a:cubicBezTo>
                      <a:pt x="122" y="45"/>
                      <a:pt x="122" y="45"/>
                      <a:pt x="121" y="45"/>
                    </a:cubicBezTo>
                    <a:close/>
                    <a:moveTo>
                      <a:pt x="154" y="33"/>
                    </a:moveTo>
                    <a:cubicBezTo>
                      <a:pt x="154" y="34"/>
                      <a:pt x="153" y="34"/>
                      <a:pt x="152" y="34"/>
                    </a:cubicBezTo>
                    <a:cubicBezTo>
                      <a:pt x="153" y="34"/>
                      <a:pt x="154" y="33"/>
                      <a:pt x="154" y="33"/>
                    </a:cubicBezTo>
                    <a:close/>
                    <a:moveTo>
                      <a:pt x="142" y="34"/>
                    </a:moveTo>
                    <a:cubicBezTo>
                      <a:pt x="143" y="34"/>
                      <a:pt x="144" y="34"/>
                      <a:pt x="145" y="34"/>
                    </a:cubicBezTo>
                    <a:cubicBezTo>
                      <a:pt x="145" y="35"/>
                      <a:pt x="142" y="35"/>
                      <a:pt x="142" y="34"/>
                    </a:cubicBezTo>
                    <a:close/>
                    <a:moveTo>
                      <a:pt x="144" y="37"/>
                    </a:moveTo>
                    <a:cubicBezTo>
                      <a:pt x="144" y="36"/>
                      <a:pt x="145" y="36"/>
                      <a:pt x="146" y="36"/>
                    </a:cubicBezTo>
                    <a:cubicBezTo>
                      <a:pt x="145" y="37"/>
                      <a:pt x="145" y="37"/>
                      <a:pt x="144" y="37"/>
                    </a:cubicBezTo>
                    <a:close/>
                    <a:moveTo>
                      <a:pt x="152" y="37"/>
                    </a:moveTo>
                    <a:cubicBezTo>
                      <a:pt x="153" y="36"/>
                      <a:pt x="155" y="35"/>
                      <a:pt x="156" y="35"/>
                    </a:cubicBezTo>
                    <a:cubicBezTo>
                      <a:pt x="156" y="35"/>
                      <a:pt x="152" y="37"/>
                      <a:pt x="152" y="37"/>
                    </a:cubicBezTo>
                    <a:close/>
                    <a:moveTo>
                      <a:pt x="166" y="29"/>
                    </a:moveTo>
                    <a:cubicBezTo>
                      <a:pt x="166" y="28"/>
                      <a:pt x="167" y="31"/>
                      <a:pt x="166" y="29"/>
                    </a:cubicBezTo>
                    <a:close/>
                    <a:moveTo>
                      <a:pt x="168" y="28"/>
                    </a:moveTo>
                    <a:cubicBezTo>
                      <a:pt x="167" y="27"/>
                      <a:pt x="168" y="28"/>
                      <a:pt x="168" y="28"/>
                    </a:cubicBezTo>
                    <a:close/>
                    <a:moveTo>
                      <a:pt x="169" y="32"/>
                    </a:moveTo>
                    <a:cubicBezTo>
                      <a:pt x="169" y="31"/>
                      <a:pt x="172" y="31"/>
                      <a:pt x="172" y="31"/>
                    </a:cubicBezTo>
                    <a:cubicBezTo>
                      <a:pt x="171" y="32"/>
                      <a:pt x="170" y="32"/>
                      <a:pt x="169" y="32"/>
                    </a:cubicBezTo>
                    <a:close/>
                    <a:moveTo>
                      <a:pt x="179" y="26"/>
                    </a:moveTo>
                    <a:cubicBezTo>
                      <a:pt x="179" y="26"/>
                      <a:pt x="183" y="24"/>
                      <a:pt x="184" y="25"/>
                    </a:cubicBezTo>
                    <a:cubicBezTo>
                      <a:pt x="184" y="27"/>
                      <a:pt x="179" y="26"/>
                      <a:pt x="179" y="26"/>
                    </a:cubicBezTo>
                    <a:close/>
                    <a:moveTo>
                      <a:pt x="191" y="24"/>
                    </a:moveTo>
                    <a:cubicBezTo>
                      <a:pt x="190" y="24"/>
                      <a:pt x="195" y="23"/>
                      <a:pt x="196" y="23"/>
                    </a:cubicBezTo>
                    <a:cubicBezTo>
                      <a:pt x="195" y="23"/>
                      <a:pt x="191" y="25"/>
                      <a:pt x="191" y="24"/>
                    </a:cubicBezTo>
                    <a:close/>
                    <a:moveTo>
                      <a:pt x="201" y="22"/>
                    </a:moveTo>
                    <a:cubicBezTo>
                      <a:pt x="200" y="22"/>
                      <a:pt x="199" y="23"/>
                      <a:pt x="198" y="22"/>
                    </a:cubicBezTo>
                    <a:cubicBezTo>
                      <a:pt x="197" y="22"/>
                      <a:pt x="202" y="22"/>
                      <a:pt x="201" y="22"/>
                    </a:cubicBezTo>
                    <a:close/>
                    <a:moveTo>
                      <a:pt x="203" y="22"/>
                    </a:moveTo>
                    <a:cubicBezTo>
                      <a:pt x="204" y="21"/>
                      <a:pt x="212" y="20"/>
                      <a:pt x="212" y="20"/>
                    </a:cubicBezTo>
                    <a:cubicBezTo>
                      <a:pt x="213" y="22"/>
                      <a:pt x="204" y="21"/>
                      <a:pt x="203" y="22"/>
                    </a:cubicBezTo>
                    <a:close/>
                    <a:moveTo>
                      <a:pt x="223" y="16"/>
                    </a:moveTo>
                    <a:cubicBezTo>
                      <a:pt x="223" y="15"/>
                      <a:pt x="223" y="17"/>
                      <a:pt x="223" y="16"/>
                    </a:cubicBezTo>
                    <a:close/>
                    <a:moveTo>
                      <a:pt x="215" y="22"/>
                    </a:moveTo>
                    <a:cubicBezTo>
                      <a:pt x="211" y="21"/>
                      <a:pt x="218" y="21"/>
                      <a:pt x="218" y="21"/>
                    </a:cubicBezTo>
                    <a:cubicBezTo>
                      <a:pt x="217" y="22"/>
                      <a:pt x="216" y="22"/>
                      <a:pt x="215" y="22"/>
                    </a:cubicBezTo>
                    <a:close/>
                    <a:moveTo>
                      <a:pt x="233" y="19"/>
                    </a:moveTo>
                    <a:cubicBezTo>
                      <a:pt x="233" y="19"/>
                      <a:pt x="233" y="20"/>
                      <a:pt x="234" y="20"/>
                    </a:cubicBezTo>
                    <a:cubicBezTo>
                      <a:pt x="234" y="20"/>
                      <a:pt x="215" y="20"/>
                      <a:pt x="215" y="20"/>
                    </a:cubicBezTo>
                    <a:cubicBezTo>
                      <a:pt x="217" y="20"/>
                      <a:pt x="242" y="17"/>
                      <a:pt x="242" y="18"/>
                    </a:cubicBezTo>
                    <a:cubicBezTo>
                      <a:pt x="242" y="16"/>
                      <a:pt x="247" y="18"/>
                      <a:pt x="248" y="18"/>
                    </a:cubicBezTo>
                    <a:cubicBezTo>
                      <a:pt x="247" y="17"/>
                      <a:pt x="235" y="18"/>
                      <a:pt x="233" y="19"/>
                    </a:cubicBezTo>
                    <a:close/>
                    <a:moveTo>
                      <a:pt x="298" y="30"/>
                    </a:moveTo>
                    <a:cubicBezTo>
                      <a:pt x="298" y="31"/>
                      <a:pt x="297" y="31"/>
                      <a:pt x="297" y="29"/>
                    </a:cubicBezTo>
                    <a:cubicBezTo>
                      <a:pt x="295" y="27"/>
                      <a:pt x="298" y="31"/>
                      <a:pt x="298" y="30"/>
                    </a:cubicBezTo>
                    <a:close/>
                    <a:moveTo>
                      <a:pt x="274" y="24"/>
                    </a:moveTo>
                    <a:cubicBezTo>
                      <a:pt x="273" y="25"/>
                      <a:pt x="264" y="22"/>
                      <a:pt x="264" y="22"/>
                    </a:cubicBezTo>
                    <a:cubicBezTo>
                      <a:pt x="264" y="21"/>
                      <a:pt x="275" y="24"/>
                      <a:pt x="274" y="24"/>
                    </a:cubicBezTo>
                    <a:close/>
                    <a:moveTo>
                      <a:pt x="277" y="20"/>
                    </a:moveTo>
                    <a:cubicBezTo>
                      <a:pt x="276" y="20"/>
                      <a:pt x="275" y="20"/>
                      <a:pt x="275" y="20"/>
                    </a:cubicBezTo>
                    <a:cubicBezTo>
                      <a:pt x="275" y="19"/>
                      <a:pt x="277" y="20"/>
                      <a:pt x="277" y="20"/>
                    </a:cubicBezTo>
                    <a:close/>
                    <a:moveTo>
                      <a:pt x="283" y="25"/>
                    </a:moveTo>
                    <a:cubicBezTo>
                      <a:pt x="284" y="25"/>
                      <a:pt x="285" y="26"/>
                      <a:pt x="286" y="26"/>
                    </a:cubicBezTo>
                    <a:cubicBezTo>
                      <a:pt x="286" y="26"/>
                      <a:pt x="290" y="29"/>
                      <a:pt x="291" y="29"/>
                    </a:cubicBezTo>
                    <a:cubicBezTo>
                      <a:pt x="289" y="29"/>
                      <a:pt x="284" y="27"/>
                      <a:pt x="283" y="25"/>
                    </a:cubicBezTo>
                    <a:close/>
                    <a:moveTo>
                      <a:pt x="296" y="35"/>
                    </a:moveTo>
                    <a:cubicBezTo>
                      <a:pt x="297" y="35"/>
                      <a:pt x="297" y="36"/>
                      <a:pt x="297" y="37"/>
                    </a:cubicBezTo>
                    <a:cubicBezTo>
                      <a:pt x="297" y="36"/>
                      <a:pt x="295" y="36"/>
                      <a:pt x="296" y="35"/>
                    </a:cubicBezTo>
                    <a:close/>
                    <a:moveTo>
                      <a:pt x="295" y="33"/>
                    </a:moveTo>
                    <a:cubicBezTo>
                      <a:pt x="294" y="32"/>
                      <a:pt x="298" y="35"/>
                      <a:pt x="299" y="36"/>
                    </a:cubicBezTo>
                    <a:cubicBezTo>
                      <a:pt x="298" y="34"/>
                      <a:pt x="296" y="34"/>
                      <a:pt x="295" y="33"/>
                    </a:cubicBezTo>
                    <a:close/>
                    <a:moveTo>
                      <a:pt x="235" y="119"/>
                    </a:moveTo>
                    <a:cubicBezTo>
                      <a:pt x="235" y="119"/>
                      <a:pt x="234" y="120"/>
                      <a:pt x="233" y="120"/>
                    </a:cubicBezTo>
                    <a:cubicBezTo>
                      <a:pt x="233" y="121"/>
                      <a:pt x="232" y="121"/>
                      <a:pt x="231" y="121"/>
                    </a:cubicBezTo>
                    <a:cubicBezTo>
                      <a:pt x="229" y="121"/>
                      <a:pt x="237" y="118"/>
                      <a:pt x="235" y="119"/>
                    </a:cubicBezTo>
                    <a:close/>
                    <a:moveTo>
                      <a:pt x="228" y="120"/>
                    </a:moveTo>
                    <a:cubicBezTo>
                      <a:pt x="228" y="121"/>
                      <a:pt x="227" y="121"/>
                      <a:pt x="226" y="121"/>
                    </a:cubicBezTo>
                    <a:cubicBezTo>
                      <a:pt x="227" y="121"/>
                      <a:pt x="227" y="120"/>
                      <a:pt x="228" y="120"/>
                    </a:cubicBezTo>
                    <a:close/>
                    <a:moveTo>
                      <a:pt x="229" y="121"/>
                    </a:moveTo>
                    <a:cubicBezTo>
                      <a:pt x="230" y="123"/>
                      <a:pt x="226" y="122"/>
                      <a:pt x="226" y="122"/>
                    </a:cubicBezTo>
                    <a:cubicBezTo>
                      <a:pt x="227" y="122"/>
                      <a:pt x="228" y="121"/>
                      <a:pt x="229" y="121"/>
                    </a:cubicBezTo>
                    <a:close/>
                    <a:moveTo>
                      <a:pt x="209" y="129"/>
                    </a:moveTo>
                    <a:cubicBezTo>
                      <a:pt x="210" y="129"/>
                      <a:pt x="205" y="130"/>
                      <a:pt x="205" y="130"/>
                    </a:cubicBezTo>
                    <a:cubicBezTo>
                      <a:pt x="207" y="127"/>
                      <a:pt x="210" y="129"/>
                      <a:pt x="209" y="129"/>
                    </a:cubicBezTo>
                    <a:close/>
                    <a:moveTo>
                      <a:pt x="159" y="142"/>
                    </a:moveTo>
                    <a:cubicBezTo>
                      <a:pt x="158" y="142"/>
                      <a:pt x="150" y="144"/>
                      <a:pt x="150" y="143"/>
                    </a:cubicBezTo>
                    <a:cubicBezTo>
                      <a:pt x="150" y="142"/>
                      <a:pt x="164" y="141"/>
                      <a:pt x="159" y="142"/>
                    </a:cubicBezTo>
                    <a:close/>
                    <a:moveTo>
                      <a:pt x="138" y="145"/>
                    </a:moveTo>
                    <a:cubicBezTo>
                      <a:pt x="135" y="145"/>
                      <a:pt x="133" y="145"/>
                      <a:pt x="130" y="146"/>
                    </a:cubicBezTo>
                    <a:cubicBezTo>
                      <a:pt x="133" y="145"/>
                      <a:pt x="136" y="145"/>
                      <a:pt x="138" y="145"/>
                    </a:cubicBezTo>
                    <a:close/>
                    <a:moveTo>
                      <a:pt x="117" y="146"/>
                    </a:moveTo>
                    <a:cubicBezTo>
                      <a:pt x="116" y="146"/>
                      <a:pt x="115" y="146"/>
                      <a:pt x="115" y="146"/>
                    </a:cubicBezTo>
                    <a:cubicBezTo>
                      <a:pt x="115" y="146"/>
                      <a:pt x="116" y="146"/>
                      <a:pt x="117" y="146"/>
                    </a:cubicBezTo>
                    <a:close/>
                    <a:moveTo>
                      <a:pt x="100" y="146"/>
                    </a:moveTo>
                    <a:cubicBezTo>
                      <a:pt x="101" y="146"/>
                      <a:pt x="102" y="146"/>
                      <a:pt x="103" y="146"/>
                    </a:cubicBezTo>
                    <a:cubicBezTo>
                      <a:pt x="103" y="147"/>
                      <a:pt x="100" y="146"/>
                      <a:pt x="100" y="146"/>
                    </a:cubicBezTo>
                    <a:close/>
                    <a:moveTo>
                      <a:pt x="93" y="147"/>
                    </a:moveTo>
                    <a:cubicBezTo>
                      <a:pt x="93" y="147"/>
                      <a:pt x="92" y="147"/>
                      <a:pt x="91" y="147"/>
                    </a:cubicBezTo>
                    <a:cubicBezTo>
                      <a:pt x="92" y="146"/>
                      <a:pt x="93" y="146"/>
                      <a:pt x="93" y="147"/>
                    </a:cubicBezTo>
                    <a:close/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9" y="145"/>
                      <a:pt x="70" y="145"/>
                      <a:pt x="71" y="146"/>
                    </a:cubicBezTo>
                    <a:close/>
                    <a:moveTo>
                      <a:pt x="113" y="19"/>
                    </a:moveTo>
                    <a:cubicBezTo>
                      <a:pt x="113" y="19"/>
                      <a:pt x="108" y="21"/>
                      <a:pt x="108" y="21"/>
                    </a:cubicBezTo>
                    <a:cubicBezTo>
                      <a:pt x="107" y="19"/>
                      <a:pt x="113" y="19"/>
                      <a:pt x="113" y="19"/>
                    </a:cubicBezTo>
                    <a:close/>
                    <a:moveTo>
                      <a:pt x="90" y="29"/>
                    </a:moveTo>
                    <a:cubicBezTo>
                      <a:pt x="91" y="28"/>
                      <a:pt x="95" y="28"/>
                      <a:pt x="95" y="27"/>
                    </a:cubicBezTo>
                    <a:cubicBezTo>
                      <a:pt x="95" y="27"/>
                      <a:pt x="89" y="30"/>
                      <a:pt x="90" y="29"/>
                    </a:cubicBezTo>
                    <a:close/>
                    <a:moveTo>
                      <a:pt x="106" y="6"/>
                    </a:moveTo>
                    <a:cubicBezTo>
                      <a:pt x="99" y="8"/>
                      <a:pt x="92" y="12"/>
                      <a:pt x="92" y="13"/>
                    </a:cubicBezTo>
                    <a:cubicBezTo>
                      <a:pt x="93" y="10"/>
                      <a:pt x="100" y="8"/>
                      <a:pt x="106" y="6"/>
                    </a:cubicBezTo>
                    <a:close/>
                    <a:moveTo>
                      <a:pt x="89" y="15"/>
                    </a:moveTo>
                    <a:cubicBezTo>
                      <a:pt x="88" y="16"/>
                      <a:pt x="86" y="17"/>
                      <a:pt x="85" y="17"/>
                    </a:cubicBezTo>
                    <a:cubicBezTo>
                      <a:pt x="85" y="15"/>
                      <a:pt x="89" y="15"/>
                      <a:pt x="89" y="15"/>
                    </a:cubicBezTo>
                    <a:close/>
                    <a:moveTo>
                      <a:pt x="83" y="18"/>
                    </a:moveTo>
                    <a:cubicBezTo>
                      <a:pt x="83" y="18"/>
                      <a:pt x="79" y="21"/>
                      <a:pt x="79" y="20"/>
                    </a:cubicBezTo>
                    <a:cubicBezTo>
                      <a:pt x="78" y="20"/>
                      <a:pt x="83" y="18"/>
                      <a:pt x="83" y="18"/>
                    </a:cubicBezTo>
                    <a:close/>
                    <a:moveTo>
                      <a:pt x="92" y="25"/>
                    </a:moveTo>
                    <a:cubicBezTo>
                      <a:pt x="90" y="26"/>
                      <a:pt x="89" y="27"/>
                      <a:pt x="88" y="28"/>
                    </a:cubicBezTo>
                    <a:cubicBezTo>
                      <a:pt x="85" y="29"/>
                      <a:pt x="81" y="31"/>
                      <a:pt x="77" y="33"/>
                    </a:cubicBezTo>
                    <a:cubicBezTo>
                      <a:pt x="82" y="31"/>
                      <a:pt x="87" y="28"/>
                      <a:pt x="92" y="25"/>
                    </a:cubicBezTo>
                    <a:close/>
                    <a:moveTo>
                      <a:pt x="69" y="26"/>
                    </a:moveTo>
                    <a:cubicBezTo>
                      <a:pt x="70" y="25"/>
                      <a:pt x="72" y="23"/>
                      <a:pt x="74" y="22"/>
                    </a:cubicBezTo>
                    <a:cubicBezTo>
                      <a:pt x="71" y="24"/>
                      <a:pt x="67" y="28"/>
                      <a:pt x="64" y="29"/>
                    </a:cubicBezTo>
                    <a:cubicBezTo>
                      <a:pt x="65" y="29"/>
                      <a:pt x="69" y="26"/>
                      <a:pt x="69" y="26"/>
                    </a:cubicBezTo>
                    <a:close/>
                    <a:moveTo>
                      <a:pt x="58" y="36"/>
                    </a:moveTo>
                    <a:cubicBezTo>
                      <a:pt x="57" y="37"/>
                      <a:pt x="55" y="37"/>
                      <a:pt x="54" y="38"/>
                    </a:cubicBezTo>
                    <a:cubicBezTo>
                      <a:pt x="55" y="37"/>
                      <a:pt x="57" y="36"/>
                      <a:pt x="58" y="36"/>
                    </a:cubicBezTo>
                    <a:close/>
                    <a:moveTo>
                      <a:pt x="29" y="60"/>
                    </a:moveTo>
                    <a:cubicBezTo>
                      <a:pt x="30" y="58"/>
                      <a:pt x="31" y="57"/>
                      <a:pt x="32" y="57"/>
                    </a:cubicBezTo>
                    <a:cubicBezTo>
                      <a:pt x="32" y="57"/>
                      <a:pt x="28" y="61"/>
                      <a:pt x="29" y="60"/>
                    </a:cubicBezTo>
                    <a:close/>
                    <a:moveTo>
                      <a:pt x="23" y="67"/>
                    </a:moveTo>
                    <a:cubicBezTo>
                      <a:pt x="21" y="70"/>
                      <a:pt x="16" y="78"/>
                      <a:pt x="16" y="78"/>
                    </a:cubicBezTo>
                    <a:cubicBezTo>
                      <a:pt x="17" y="74"/>
                      <a:pt x="21" y="71"/>
                      <a:pt x="23" y="67"/>
                    </a:cubicBezTo>
                    <a:close/>
                    <a:moveTo>
                      <a:pt x="12" y="82"/>
                    </a:moveTo>
                    <a:cubicBezTo>
                      <a:pt x="12" y="80"/>
                      <a:pt x="13" y="79"/>
                      <a:pt x="14" y="78"/>
                    </a:cubicBezTo>
                    <a:cubicBezTo>
                      <a:pt x="14" y="79"/>
                      <a:pt x="11" y="84"/>
                      <a:pt x="12" y="82"/>
                    </a:cubicBezTo>
                    <a:close/>
                    <a:moveTo>
                      <a:pt x="28" y="149"/>
                    </a:moveTo>
                    <a:cubicBezTo>
                      <a:pt x="25" y="148"/>
                      <a:pt x="9" y="131"/>
                      <a:pt x="7" y="126"/>
                    </a:cubicBezTo>
                    <a:cubicBezTo>
                      <a:pt x="7" y="127"/>
                      <a:pt x="7" y="127"/>
                      <a:pt x="7" y="128"/>
                    </a:cubicBezTo>
                    <a:cubicBezTo>
                      <a:pt x="4" y="126"/>
                      <a:pt x="5" y="112"/>
                      <a:pt x="5" y="109"/>
                    </a:cubicBezTo>
                    <a:cubicBezTo>
                      <a:pt x="6" y="99"/>
                      <a:pt x="11" y="91"/>
                      <a:pt x="14" y="82"/>
                    </a:cubicBezTo>
                    <a:cubicBezTo>
                      <a:pt x="14" y="87"/>
                      <a:pt x="9" y="95"/>
                      <a:pt x="8" y="99"/>
                    </a:cubicBezTo>
                    <a:cubicBezTo>
                      <a:pt x="5" y="108"/>
                      <a:pt x="5" y="118"/>
                      <a:pt x="9" y="126"/>
                    </a:cubicBezTo>
                    <a:cubicBezTo>
                      <a:pt x="14" y="136"/>
                      <a:pt x="22" y="142"/>
                      <a:pt x="32" y="147"/>
                    </a:cubicBezTo>
                    <a:cubicBezTo>
                      <a:pt x="27" y="145"/>
                      <a:pt x="23" y="143"/>
                      <a:pt x="23" y="143"/>
                    </a:cubicBezTo>
                    <a:cubicBezTo>
                      <a:pt x="25" y="144"/>
                      <a:pt x="32" y="148"/>
                      <a:pt x="33" y="149"/>
                    </a:cubicBezTo>
                    <a:cubicBezTo>
                      <a:pt x="33" y="148"/>
                      <a:pt x="27" y="149"/>
                      <a:pt x="28" y="149"/>
                    </a:cubicBezTo>
                    <a:close/>
                    <a:moveTo>
                      <a:pt x="37" y="150"/>
                    </a:moveTo>
                    <a:cubicBezTo>
                      <a:pt x="37" y="150"/>
                      <a:pt x="42" y="152"/>
                      <a:pt x="41" y="153"/>
                    </a:cubicBezTo>
                    <a:cubicBezTo>
                      <a:pt x="41" y="153"/>
                      <a:pt x="37" y="151"/>
                      <a:pt x="37" y="150"/>
                    </a:cubicBezTo>
                    <a:close/>
                    <a:moveTo>
                      <a:pt x="49" y="156"/>
                    </a:moveTo>
                    <a:cubicBezTo>
                      <a:pt x="48" y="156"/>
                      <a:pt x="47" y="155"/>
                      <a:pt x="46" y="155"/>
                    </a:cubicBezTo>
                    <a:cubicBezTo>
                      <a:pt x="44" y="154"/>
                      <a:pt x="52" y="154"/>
                      <a:pt x="49" y="156"/>
                    </a:cubicBezTo>
                    <a:close/>
                    <a:moveTo>
                      <a:pt x="54" y="155"/>
                    </a:moveTo>
                    <a:cubicBezTo>
                      <a:pt x="55" y="155"/>
                      <a:pt x="56" y="155"/>
                      <a:pt x="57" y="156"/>
                    </a:cubicBezTo>
                    <a:cubicBezTo>
                      <a:pt x="56" y="156"/>
                      <a:pt x="55" y="156"/>
                      <a:pt x="54" y="155"/>
                    </a:cubicBezTo>
                    <a:close/>
                    <a:moveTo>
                      <a:pt x="78" y="158"/>
                    </a:moveTo>
                    <a:cubicBezTo>
                      <a:pt x="79" y="158"/>
                      <a:pt x="80" y="158"/>
                      <a:pt x="82" y="158"/>
                    </a:cubicBezTo>
                    <a:cubicBezTo>
                      <a:pt x="80" y="159"/>
                      <a:pt x="79" y="158"/>
                      <a:pt x="78" y="158"/>
                    </a:cubicBezTo>
                    <a:close/>
                    <a:moveTo>
                      <a:pt x="70" y="158"/>
                    </a:moveTo>
                    <a:cubicBezTo>
                      <a:pt x="67" y="159"/>
                      <a:pt x="54" y="155"/>
                      <a:pt x="42" y="150"/>
                    </a:cubicBezTo>
                    <a:cubicBezTo>
                      <a:pt x="45" y="151"/>
                      <a:pt x="48" y="152"/>
                      <a:pt x="51" y="153"/>
                    </a:cubicBezTo>
                    <a:cubicBezTo>
                      <a:pt x="61" y="155"/>
                      <a:pt x="72" y="157"/>
                      <a:pt x="84" y="157"/>
                    </a:cubicBezTo>
                    <a:cubicBezTo>
                      <a:pt x="79" y="157"/>
                      <a:pt x="73" y="158"/>
                      <a:pt x="70" y="158"/>
                    </a:cubicBezTo>
                    <a:close/>
                    <a:moveTo>
                      <a:pt x="103" y="160"/>
                    </a:moveTo>
                    <a:cubicBezTo>
                      <a:pt x="104" y="160"/>
                      <a:pt x="105" y="160"/>
                      <a:pt x="105" y="160"/>
                    </a:cubicBezTo>
                    <a:cubicBezTo>
                      <a:pt x="107" y="161"/>
                      <a:pt x="103" y="160"/>
                      <a:pt x="103" y="160"/>
                    </a:cubicBezTo>
                    <a:close/>
                    <a:moveTo>
                      <a:pt x="113" y="160"/>
                    </a:moveTo>
                    <a:cubicBezTo>
                      <a:pt x="114" y="160"/>
                      <a:pt x="115" y="160"/>
                      <a:pt x="116" y="160"/>
                    </a:cubicBezTo>
                    <a:cubicBezTo>
                      <a:pt x="116" y="161"/>
                      <a:pt x="113" y="160"/>
                      <a:pt x="113" y="160"/>
                    </a:cubicBezTo>
                    <a:close/>
                    <a:moveTo>
                      <a:pt x="116" y="158"/>
                    </a:moveTo>
                    <a:cubicBezTo>
                      <a:pt x="116" y="158"/>
                      <a:pt x="127" y="158"/>
                      <a:pt x="127" y="157"/>
                    </a:cubicBezTo>
                    <a:cubicBezTo>
                      <a:pt x="127" y="157"/>
                      <a:pt x="114" y="158"/>
                      <a:pt x="113" y="158"/>
                    </a:cubicBezTo>
                    <a:cubicBezTo>
                      <a:pt x="113" y="158"/>
                      <a:pt x="114" y="159"/>
                      <a:pt x="114" y="159"/>
                    </a:cubicBezTo>
                    <a:cubicBezTo>
                      <a:pt x="112" y="159"/>
                      <a:pt x="85" y="160"/>
                      <a:pt x="85" y="158"/>
                    </a:cubicBezTo>
                    <a:cubicBezTo>
                      <a:pt x="85" y="159"/>
                      <a:pt x="89" y="158"/>
                      <a:pt x="89" y="158"/>
                    </a:cubicBezTo>
                    <a:cubicBezTo>
                      <a:pt x="89" y="158"/>
                      <a:pt x="88" y="158"/>
                      <a:pt x="87" y="158"/>
                    </a:cubicBezTo>
                    <a:cubicBezTo>
                      <a:pt x="89" y="158"/>
                      <a:pt x="91" y="158"/>
                      <a:pt x="92" y="158"/>
                    </a:cubicBezTo>
                    <a:cubicBezTo>
                      <a:pt x="92" y="158"/>
                      <a:pt x="92" y="158"/>
                      <a:pt x="91" y="158"/>
                    </a:cubicBezTo>
                    <a:cubicBezTo>
                      <a:pt x="91" y="158"/>
                      <a:pt x="92" y="158"/>
                      <a:pt x="92" y="158"/>
                    </a:cubicBezTo>
                    <a:cubicBezTo>
                      <a:pt x="105" y="158"/>
                      <a:pt x="119" y="158"/>
                      <a:pt x="132" y="156"/>
                    </a:cubicBezTo>
                    <a:cubicBezTo>
                      <a:pt x="131" y="156"/>
                      <a:pt x="131" y="156"/>
                      <a:pt x="131" y="157"/>
                    </a:cubicBezTo>
                    <a:cubicBezTo>
                      <a:pt x="131" y="157"/>
                      <a:pt x="133" y="157"/>
                      <a:pt x="134" y="157"/>
                    </a:cubicBezTo>
                    <a:cubicBezTo>
                      <a:pt x="129" y="158"/>
                      <a:pt x="116" y="160"/>
                      <a:pt x="116" y="158"/>
                    </a:cubicBezTo>
                    <a:close/>
                    <a:moveTo>
                      <a:pt x="222" y="138"/>
                    </a:moveTo>
                    <a:cubicBezTo>
                      <a:pt x="222" y="138"/>
                      <a:pt x="221" y="138"/>
                      <a:pt x="222" y="138"/>
                    </a:cubicBezTo>
                    <a:close/>
                    <a:moveTo>
                      <a:pt x="219" y="140"/>
                    </a:moveTo>
                    <a:cubicBezTo>
                      <a:pt x="219" y="141"/>
                      <a:pt x="219" y="138"/>
                      <a:pt x="219" y="140"/>
                    </a:cubicBezTo>
                    <a:close/>
                    <a:moveTo>
                      <a:pt x="214" y="141"/>
                    </a:moveTo>
                    <a:cubicBezTo>
                      <a:pt x="217" y="141"/>
                      <a:pt x="211" y="142"/>
                      <a:pt x="211" y="142"/>
                    </a:cubicBezTo>
                    <a:cubicBezTo>
                      <a:pt x="212" y="141"/>
                      <a:pt x="213" y="141"/>
                      <a:pt x="214" y="141"/>
                    </a:cubicBezTo>
                    <a:close/>
                    <a:moveTo>
                      <a:pt x="189" y="149"/>
                    </a:moveTo>
                    <a:cubicBezTo>
                      <a:pt x="189" y="149"/>
                      <a:pt x="188" y="150"/>
                      <a:pt x="187" y="150"/>
                    </a:cubicBezTo>
                    <a:cubicBezTo>
                      <a:pt x="188" y="149"/>
                      <a:pt x="188" y="149"/>
                      <a:pt x="189" y="149"/>
                    </a:cubicBezTo>
                    <a:close/>
                    <a:moveTo>
                      <a:pt x="164" y="153"/>
                    </a:moveTo>
                    <a:cubicBezTo>
                      <a:pt x="161" y="154"/>
                      <a:pt x="158" y="154"/>
                      <a:pt x="155" y="154"/>
                    </a:cubicBezTo>
                    <a:cubicBezTo>
                      <a:pt x="157" y="153"/>
                      <a:pt x="161" y="153"/>
                      <a:pt x="164" y="153"/>
                    </a:cubicBezTo>
                    <a:close/>
                    <a:moveTo>
                      <a:pt x="155" y="157"/>
                    </a:moveTo>
                    <a:cubicBezTo>
                      <a:pt x="154" y="157"/>
                      <a:pt x="154" y="157"/>
                      <a:pt x="153" y="157"/>
                    </a:cubicBezTo>
                    <a:cubicBezTo>
                      <a:pt x="154" y="157"/>
                      <a:pt x="155" y="157"/>
                      <a:pt x="155" y="157"/>
                    </a:cubicBezTo>
                    <a:close/>
                    <a:moveTo>
                      <a:pt x="150" y="156"/>
                    </a:moveTo>
                    <a:cubicBezTo>
                      <a:pt x="148" y="156"/>
                      <a:pt x="145" y="157"/>
                      <a:pt x="144" y="156"/>
                    </a:cubicBezTo>
                    <a:cubicBezTo>
                      <a:pt x="143" y="156"/>
                      <a:pt x="153" y="155"/>
                      <a:pt x="150" y="156"/>
                    </a:cubicBezTo>
                    <a:close/>
                    <a:moveTo>
                      <a:pt x="274" y="107"/>
                    </a:moveTo>
                    <a:cubicBezTo>
                      <a:pt x="274" y="108"/>
                      <a:pt x="273" y="108"/>
                      <a:pt x="272" y="108"/>
                    </a:cubicBezTo>
                    <a:cubicBezTo>
                      <a:pt x="272" y="108"/>
                      <a:pt x="275" y="105"/>
                      <a:pt x="274" y="107"/>
                    </a:cubicBezTo>
                    <a:close/>
                    <a:moveTo>
                      <a:pt x="290" y="91"/>
                    </a:moveTo>
                    <a:cubicBezTo>
                      <a:pt x="290" y="90"/>
                      <a:pt x="290" y="90"/>
                      <a:pt x="291" y="90"/>
                    </a:cubicBezTo>
                    <a:cubicBezTo>
                      <a:pt x="291" y="90"/>
                      <a:pt x="290" y="91"/>
                      <a:pt x="290" y="91"/>
                    </a:cubicBezTo>
                    <a:close/>
                    <a:moveTo>
                      <a:pt x="293" y="85"/>
                    </a:moveTo>
                    <a:cubicBezTo>
                      <a:pt x="293" y="84"/>
                      <a:pt x="294" y="84"/>
                      <a:pt x="295" y="84"/>
                    </a:cubicBezTo>
                    <a:cubicBezTo>
                      <a:pt x="296" y="85"/>
                      <a:pt x="293" y="86"/>
                      <a:pt x="293" y="85"/>
                    </a:cubicBezTo>
                    <a:close/>
                    <a:moveTo>
                      <a:pt x="294" y="89"/>
                    </a:moveTo>
                    <a:cubicBezTo>
                      <a:pt x="294" y="88"/>
                      <a:pt x="294" y="88"/>
                      <a:pt x="295" y="87"/>
                    </a:cubicBezTo>
                    <a:cubicBezTo>
                      <a:pt x="295" y="88"/>
                      <a:pt x="294" y="89"/>
                      <a:pt x="294" y="89"/>
                    </a:cubicBezTo>
                    <a:close/>
                    <a:moveTo>
                      <a:pt x="295" y="81"/>
                    </a:moveTo>
                    <a:cubicBezTo>
                      <a:pt x="296" y="80"/>
                      <a:pt x="298" y="77"/>
                      <a:pt x="298" y="78"/>
                    </a:cubicBezTo>
                    <a:cubicBezTo>
                      <a:pt x="299" y="79"/>
                      <a:pt x="296" y="80"/>
                      <a:pt x="295" y="81"/>
                    </a:cubicBezTo>
                    <a:close/>
                    <a:moveTo>
                      <a:pt x="299" y="77"/>
                    </a:moveTo>
                    <a:cubicBezTo>
                      <a:pt x="298" y="77"/>
                      <a:pt x="300" y="73"/>
                      <a:pt x="300" y="74"/>
                    </a:cubicBezTo>
                    <a:cubicBezTo>
                      <a:pt x="300" y="75"/>
                      <a:pt x="299" y="76"/>
                      <a:pt x="299" y="77"/>
                    </a:cubicBezTo>
                    <a:close/>
                    <a:moveTo>
                      <a:pt x="303" y="74"/>
                    </a:moveTo>
                    <a:cubicBezTo>
                      <a:pt x="303" y="76"/>
                      <a:pt x="302" y="76"/>
                      <a:pt x="302" y="76"/>
                    </a:cubicBezTo>
                    <a:cubicBezTo>
                      <a:pt x="302" y="75"/>
                      <a:pt x="302" y="75"/>
                      <a:pt x="303" y="74"/>
                    </a:cubicBezTo>
                    <a:close/>
                    <a:moveTo>
                      <a:pt x="303" y="77"/>
                    </a:moveTo>
                    <a:cubicBezTo>
                      <a:pt x="302" y="78"/>
                      <a:pt x="302" y="78"/>
                      <a:pt x="303" y="76"/>
                    </a:cubicBezTo>
                    <a:cubicBezTo>
                      <a:pt x="304" y="76"/>
                      <a:pt x="304" y="76"/>
                      <a:pt x="303" y="77"/>
                    </a:cubicBezTo>
                    <a:close/>
                    <a:moveTo>
                      <a:pt x="304" y="66"/>
                    </a:moveTo>
                    <a:cubicBezTo>
                      <a:pt x="304" y="68"/>
                      <a:pt x="304" y="66"/>
                      <a:pt x="304" y="66"/>
                    </a:cubicBezTo>
                    <a:close/>
                    <a:moveTo>
                      <a:pt x="306" y="39"/>
                    </a:moveTo>
                    <a:cubicBezTo>
                      <a:pt x="305" y="38"/>
                      <a:pt x="305" y="38"/>
                      <a:pt x="305" y="37"/>
                    </a:cubicBezTo>
                    <a:cubicBezTo>
                      <a:pt x="305" y="37"/>
                      <a:pt x="306" y="38"/>
                      <a:pt x="306" y="39"/>
                    </a:cubicBezTo>
                    <a:close/>
                    <a:moveTo>
                      <a:pt x="306" y="46"/>
                    </a:moveTo>
                    <a:cubicBezTo>
                      <a:pt x="305" y="45"/>
                      <a:pt x="305" y="44"/>
                      <a:pt x="304" y="43"/>
                    </a:cubicBezTo>
                    <a:cubicBezTo>
                      <a:pt x="304" y="41"/>
                      <a:pt x="306" y="46"/>
                      <a:pt x="306" y="46"/>
                    </a:cubicBezTo>
                    <a:close/>
                    <a:moveTo>
                      <a:pt x="305" y="50"/>
                    </a:moveTo>
                    <a:cubicBezTo>
                      <a:pt x="307" y="51"/>
                      <a:pt x="306" y="50"/>
                      <a:pt x="305" y="50"/>
                    </a:cubicBezTo>
                    <a:close/>
                    <a:moveTo>
                      <a:pt x="307" y="62"/>
                    </a:moveTo>
                    <a:cubicBezTo>
                      <a:pt x="307" y="63"/>
                      <a:pt x="307" y="64"/>
                      <a:pt x="306" y="65"/>
                    </a:cubicBezTo>
                    <a:cubicBezTo>
                      <a:pt x="306" y="64"/>
                      <a:pt x="306" y="63"/>
                      <a:pt x="307" y="62"/>
                    </a:cubicBezTo>
                    <a:close/>
                    <a:moveTo>
                      <a:pt x="306" y="69"/>
                    </a:moveTo>
                    <a:cubicBezTo>
                      <a:pt x="306" y="68"/>
                      <a:pt x="306" y="68"/>
                      <a:pt x="307" y="67"/>
                    </a:cubicBezTo>
                    <a:cubicBezTo>
                      <a:pt x="308" y="67"/>
                      <a:pt x="306" y="69"/>
                      <a:pt x="306" y="69"/>
                    </a:cubicBezTo>
                    <a:close/>
                    <a:moveTo>
                      <a:pt x="306" y="47"/>
                    </a:moveTo>
                    <a:cubicBezTo>
                      <a:pt x="307" y="48"/>
                      <a:pt x="307" y="49"/>
                      <a:pt x="307" y="50"/>
                    </a:cubicBezTo>
                    <a:cubicBezTo>
                      <a:pt x="307" y="50"/>
                      <a:pt x="306" y="47"/>
                      <a:pt x="306" y="47"/>
                    </a:cubicBezTo>
                    <a:close/>
                    <a:moveTo>
                      <a:pt x="232" y="27"/>
                    </a:moveTo>
                    <a:cubicBezTo>
                      <a:pt x="232" y="28"/>
                      <a:pt x="237" y="27"/>
                      <a:pt x="237" y="27"/>
                    </a:cubicBezTo>
                    <a:cubicBezTo>
                      <a:pt x="237" y="27"/>
                      <a:pt x="237" y="26"/>
                      <a:pt x="236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2" y="27"/>
                      <a:pt x="232" y="27"/>
                      <a:pt x="233" y="27"/>
                    </a:cubicBezTo>
                    <a:cubicBezTo>
                      <a:pt x="233" y="27"/>
                      <a:pt x="233" y="27"/>
                      <a:pt x="232" y="27"/>
                    </a:cubicBezTo>
                    <a:close/>
                    <a:moveTo>
                      <a:pt x="63" y="156"/>
                    </a:moveTo>
                    <a:cubicBezTo>
                      <a:pt x="63" y="157"/>
                      <a:pt x="63" y="156"/>
                      <a:pt x="63" y="156"/>
                    </a:cubicBezTo>
                    <a:close/>
                    <a:moveTo>
                      <a:pt x="66" y="157"/>
                    </a:moveTo>
                    <a:cubicBezTo>
                      <a:pt x="67" y="157"/>
                      <a:pt x="68" y="158"/>
                      <a:pt x="70" y="158"/>
                    </a:cubicBezTo>
                    <a:cubicBezTo>
                      <a:pt x="70" y="158"/>
                      <a:pt x="70" y="158"/>
                      <a:pt x="70" y="158"/>
                    </a:cubicBezTo>
                    <a:cubicBezTo>
                      <a:pt x="69" y="157"/>
                      <a:pt x="68" y="157"/>
                      <a:pt x="66" y="157"/>
                    </a:cubicBezTo>
                    <a:close/>
                    <a:moveTo>
                      <a:pt x="75" y="158"/>
                    </a:moveTo>
                    <a:cubicBezTo>
                      <a:pt x="74" y="157"/>
                      <a:pt x="73" y="157"/>
                      <a:pt x="73" y="158"/>
                    </a:cubicBezTo>
                    <a:cubicBezTo>
                      <a:pt x="73" y="158"/>
                      <a:pt x="74" y="158"/>
                      <a:pt x="75" y="158"/>
                    </a:cubicBezTo>
                    <a:close/>
                    <a:moveTo>
                      <a:pt x="97" y="158"/>
                    </a:moveTo>
                    <a:cubicBezTo>
                      <a:pt x="98" y="159"/>
                      <a:pt x="100" y="159"/>
                      <a:pt x="102" y="158"/>
                    </a:cubicBezTo>
                    <a:cubicBezTo>
                      <a:pt x="101" y="158"/>
                      <a:pt x="97" y="158"/>
                      <a:pt x="97" y="158"/>
                    </a:cubicBezTo>
                    <a:close/>
                    <a:moveTo>
                      <a:pt x="59" y="52"/>
                    </a:moveTo>
                    <a:cubicBezTo>
                      <a:pt x="58" y="52"/>
                      <a:pt x="58" y="53"/>
                      <a:pt x="57" y="54"/>
                    </a:cubicBezTo>
                    <a:cubicBezTo>
                      <a:pt x="58" y="54"/>
                      <a:pt x="59" y="53"/>
                      <a:pt x="59" y="52"/>
                    </a:cubicBezTo>
                    <a:close/>
                    <a:moveTo>
                      <a:pt x="95" y="30"/>
                    </a:moveTo>
                    <a:cubicBezTo>
                      <a:pt x="95" y="31"/>
                      <a:pt x="93" y="33"/>
                      <a:pt x="95" y="30"/>
                    </a:cubicBezTo>
                    <a:close/>
                    <a:moveTo>
                      <a:pt x="213" y="28"/>
                    </a:moveTo>
                    <a:cubicBezTo>
                      <a:pt x="220" y="28"/>
                      <a:pt x="226" y="27"/>
                      <a:pt x="232" y="27"/>
                    </a:cubicBezTo>
                    <a:cubicBezTo>
                      <a:pt x="227" y="26"/>
                      <a:pt x="219" y="27"/>
                      <a:pt x="213" y="28"/>
                    </a:cubicBezTo>
                    <a:close/>
                    <a:moveTo>
                      <a:pt x="99" y="29"/>
                    </a:moveTo>
                    <a:cubicBezTo>
                      <a:pt x="100" y="28"/>
                      <a:pt x="101" y="28"/>
                      <a:pt x="102" y="27"/>
                    </a:cubicBezTo>
                    <a:cubicBezTo>
                      <a:pt x="101" y="27"/>
                      <a:pt x="100" y="28"/>
                      <a:pt x="99" y="29"/>
                    </a:cubicBezTo>
                    <a:close/>
                    <a:moveTo>
                      <a:pt x="191" y="146"/>
                    </a:moveTo>
                    <a:cubicBezTo>
                      <a:pt x="190" y="146"/>
                      <a:pt x="183" y="147"/>
                      <a:pt x="183" y="148"/>
                    </a:cubicBezTo>
                    <a:cubicBezTo>
                      <a:pt x="183" y="148"/>
                      <a:pt x="191" y="146"/>
                      <a:pt x="191" y="146"/>
                    </a:cubicBezTo>
                    <a:close/>
                    <a:moveTo>
                      <a:pt x="236" y="26"/>
                    </a:moveTo>
                    <a:cubicBezTo>
                      <a:pt x="236" y="26"/>
                      <a:pt x="236" y="26"/>
                      <a:pt x="236" y="26"/>
                    </a:cubicBezTo>
                    <a:cubicBezTo>
                      <a:pt x="239" y="26"/>
                      <a:pt x="240" y="26"/>
                      <a:pt x="241" y="26"/>
                    </a:cubicBezTo>
                    <a:cubicBezTo>
                      <a:pt x="240" y="26"/>
                      <a:pt x="236" y="26"/>
                      <a:pt x="236" y="26"/>
                    </a:cubicBezTo>
                    <a:close/>
                    <a:moveTo>
                      <a:pt x="180" y="149"/>
                    </a:moveTo>
                    <a:cubicBezTo>
                      <a:pt x="180" y="149"/>
                      <a:pt x="174" y="150"/>
                      <a:pt x="174" y="150"/>
                    </a:cubicBezTo>
                    <a:cubicBezTo>
                      <a:pt x="175" y="150"/>
                      <a:pt x="180" y="150"/>
                      <a:pt x="180" y="149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  <a:ln w="57150" cap="rnd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Overflow="overflow" horzOverflow="overflow" vert="horz" wrap="square" lIns="835448" tIns="320040" rIns="320039" bIns="835448" numCol="1" spcCol="1270" rtlCol="0" fromWordArt="0" anchor="ctr" anchorCtr="0" forceAA="0" compatLnSpc="1">
                <a:noAutofit/>
              </a:bodyPr>
              <a:lstStyle/>
              <a:p>
                <a:pPr lvl="0" algn="ctr" defTabSz="2000250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4500" b="1" dirty="0">
                  <a:latin typeface="汉仪丫丫体简" panose="02010604000101010101" pitchFamily="2" charset="-122"/>
                  <a:ea typeface="汉仪丫丫体简" panose="02010604000101010101" pitchFamily="2" charset="-122"/>
                  <a:sym typeface="+mn-ea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0054" y="8309"/>
              <a:ext cx="204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b="1" dirty="0">
                  <a:ea typeface="汉仪丫丫体简" panose="02010604000101010101" pitchFamily="2" charset="-122"/>
                </a:rPr>
                <a:t>第四步</a:t>
              </a:r>
              <a:endParaRPr lang="zh-CN" altLang="en-US" b="1" dirty="0">
                <a:ea typeface="汉仪丫丫体简" panose="0201060400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054" y="8706"/>
              <a:ext cx="8111" cy="1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70000"/>
                </a:lnSpc>
              </a:pPr>
              <a:r>
                <a:rPr lang="zh-CN" altLang="en-US" sz="2400" b="1" dirty="0" smtClean="0">
                  <a:solidFill>
                    <a:schemeClr val="bg1"/>
                  </a:solidFill>
                  <a:sym typeface="+mn-ea"/>
                </a:rPr>
                <a:t>将得到的乘积转换为字符串输出</a:t>
              </a:r>
              <a:endParaRPr lang="zh-CN" altLang="en-US" sz="2400" b="1" dirty="0" smtClean="0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0642" y="965035"/>
            <a:ext cx="8915400" cy="7810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400" dirty="0" smtClean="0">
                <a:solidFill>
                  <a:schemeClr val="bg1"/>
                </a:solidFill>
              </a:rPr>
              <a:t>输入字符串：</a:t>
            </a:r>
            <a:r>
              <a:rPr lang="en-US" altLang="zh-CN" sz="4400" dirty="0" smtClean="0">
                <a:solidFill>
                  <a:schemeClr val="bg1"/>
                </a:solidFill>
              </a:rPr>
              <a:t>476523452</a:t>
            </a:r>
            <a:endParaRPr lang="en-US" altLang="zh-CN" sz="4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4400" dirty="0" smtClean="0">
              <a:solidFill>
                <a:schemeClr val="bg1"/>
              </a:solidFill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2600642" y="5881302"/>
            <a:ext cx="8915400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zh-CN" altLang="en-US" sz="4400" dirty="0" smtClean="0">
                <a:solidFill>
                  <a:schemeClr val="bg1"/>
                </a:solidFill>
              </a:rPr>
              <a:t>输入字符串：</a:t>
            </a:r>
            <a:r>
              <a:rPr lang="en-US" altLang="zh-CN" sz="4400" dirty="0" smtClean="0">
                <a:solidFill>
                  <a:schemeClr val="bg1"/>
                </a:solidFill>
              </a:rPr>
              <a:t>234523435</a:t>
            </a:r>
            <a:endParaRPr lang="en-US" altLang="zh-CN" sz="4400" dirty="0" smtClean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2059304" y="2584450"/>
            <a:ext cx="10664825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4400" dirty="0" smtClean="0">
                <a:solidFill>
                  <a:srgbClr val="F7808B"/>
                </a:solidFill>
              </a:rPr>
              <a:t>array1[]={4,7,6,5,2,3,4,5,2}</a:t>
            </a:r>
            <a:endParaRPr lang="en-US" altLang="zh-CN" sz="4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4400" dirty="0" smtClean="0">
              <a:solidFill>
                <a:srgbClr val="F7808B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2101372" y="4170197"/>
            <a:ext cx="7512050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4400" dirty="0">
                <a:solidFill>
                  <a:srgbClr val="F7808B"/>
                </a:solidFill>
              </a:rPr>
              <a:t>a</a:t>
            </a:r>
            <a:r>
              <a:rPr lang="en-US" altLang="zh-CN" sz="4400" dirty="0" smtClean="0">
                <a:solidFill>
                  <a:srgbClr val="F7808B"/>
                </a:solidFill>
              </a:rPr>
              <a:t>rray2[]={2,3,4,5,2,3,4,3,5}</a:t>
            </a:r>
            <a:endParaRPr lang="en-US" altLang="zh-CN" sz="4400" dirty="0" smtClean="0">
              <a:solidFill>
                <a:srgbClr val="F7808B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5857398" y="1755775"/>
            <a:ext cx="557213" cy="74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0800000">
            <a:off x="5857398" y="4984749"/>
            <a:ext cx="557213" cy="74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00596" y="1749315"/>
            <a:ext cx="371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F7808B"/>
                </a:solidFill>
              </a:rPr>
              <a:t>字符串转为数组</a:t>
            </a:r>
            <a:endParaRPr lang="zh-CN" altLang="en-US" sz="3600" b="1" dirty="0" smtClean="0">
              <a:solidFill>
                <a:srgbClr val="F7808B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55898" y="5086131"/>
            <a:ext cx="371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F7808B"/>
                </a:solidFill>
              </a:rPr>
              <a:t>字符串转为数组</a:t>
            </a:r>
            <a:endParaRPr lang="zh-CN" altLang="en-US" sz="3600" b="1" dirty="0" smtClean="0">
              <a:solidFill>
                <a:srgbClr val="F7808B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9653" y="233681"/>
            <a:ext cx="9359126" cy="504294"/>
            <a:chOff x="-34322" y="205106"/>
            <a:chExt cx="9359126" cy="504294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205106"/>
              <a:ext cx="8495030" cy="460375"/>
              <a:chOff x="829774" y="205106"/>
              <a:chExt cx="8495030" cy="460375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359229" y="205106"/>
                <a:ext cx="396557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1.3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大数乘法 第一、二步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bldLvl="0" animBg="1"/>
      <p:bldP spid="9" grpId="0" bldLvl="0" animBg="1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/>
        </p:nvSpPr>
        <p:spPr>
          <a:xfrm>
            <a:off x="3323590" y="189865"/>
            <a:ext cx="8307705" cy="68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3200" dirty="0" smtClean="0">
                <a:solidFill>
                  <a:schemeClr val="bg1"/>
                </a:solidFill>
              </a:rPr>
              <a:t>array1[]={4,7,6,5,2,3,4,5,2}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3323590" y="740410"/>
            <a:ext cx="6755130" cy="63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3200" dirty="0">
                <a:solidFill>
                  <a:schemeClr val="bg1"/>
                </a:solidFill>
              </a:rPr>
              <a:t>a</a:t>
            </a:r>
            <a:r>
              <a:rPr lang="en-US" altLang="zh-CN" sz="3200" dirty="0" smtClean="0">
                <a:solidFill>
                  <a:schemeClr val="bg1"/>
                </a:solidFill>
              </a:rPr>
              <a:t>rray2[]={2,3,4,5,2,3,4,3,5}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4871094" y="1341851"/>
            <a:ext cx="557213" cy="74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83609" y="1363966"/>
            <a:ext cx="5434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7808B"/>
                </a:solidFill>
              </a:rPr>
              <a:t>数组从</a:t>
            </a:r>
            <a:r>
              <a:rPr lang="zh-CN" altLang="en-US" sz="3200" b="1" dirty="0">
                <a:solidFill>
                  <a:srgbClr val="F7808B"/>
                </a:solidFill>
              </a:rPr>
              <a:t>低</a:t>
            </a:r>
            <a:r>
              <a:rPr lang="zh-CN" altLang="en-US" sz="3200" b="1" dirty="0" smtClean="0">
                <a:solidFill>
                  <a:srgbClr val="F7808B"/>
                </a:solidFill>
              </a:rPr>
              <a:t>位开始按位相乘</a:t>
            </a:r>
            <a:endParaRPr lang="zh-CN" altLang="en-US" sz="3200" b="1" dirty="0" smtClean="0">
              <a:solidFill>
                <a:srgbClr val="F7808B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944321" y="209921"/>
            <a:ext cx="14287" cy="1149361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467799" y="219514"/>
            <a:ext cx="19870" cy="1159283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140575" y="200940"/>
            <a:ext cx="0" cy="1168329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812469" y="170606"/>
            <a:ext cx="31332" cy="113822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509008" y="176665"/>
            <a:ext cx="42413" cy="1173162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260007" y="234462"/>
            <a:ext cx="30286" cy="1141471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76472" y="280240"/>
            <a:ext cx="7264" cy="102862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250636" y="176532"/>
            <a:ext cx="58861" cy="1137492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内容占位符 2"/>
          <p:cNvSpPr txBox="1"/>
          <p:nvPr/>
        </p:nvSpPr>
        <p:spPr>
          <a:xfrm>
            <a:off x="4340762" y="2010297"/>
            <a:ext cx="7271118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>
                <a:solidFill>
                  <a:srgbClr val="F7808B"/>
                </a:solidFill>
              </a:rPr>
              <a:t>a</a:t>
            </a:r>
            <a:r>
              <a:rPr lang="en-US" altLang="zh-CN" sz="2400" dirty="0" smtClean="0">
                <a:solidFill>
                  <a:srgbClr val="F7808B"/>
                </a:solidFill>
              </a:rPr>
              <a:t>rray2[0]</a:t>
            </a:r>
            <a:r>
              <a:rPr lang="zh-CN" altLang="en-US" sz="2400" dirty="0" smtClean="0">
                <a:solidFill>
                  <a:srgbClr val="F7808B"/>
                </a:solidFill>
              </a:rPr>
              <a:t>乘以</a:t>
            </a:r>
            <a:r>
              <a:rPr lang="en-US" altLang="zh-CN" sz="2400" dirty="0" smtClean="0">
                <a:solidFill>
                  <a:srgbClr val="F7808B"/>
                </a:solidFill>
              </a:rPr>
              <a:t>array1[]={20,35,30,25,10,15,20,25,10}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sp>
        <p:nvSpPr>
          <p:cNvPr id="46" name="内容占位符 2"/>
          <p:cNvSpPr txBox="1"/>
          <p:nvPr/>
        </p:nvSpPr>
        <p:spPr>
          <a:xfrm>
            <a:off x="3921258" y="2400944"/>
            <a:ext cx="7690622" cy="55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smtClean="0">
                <a:solidFill>
                  <a:srgbClr val="F7808B"/>
                </a:solidFill>
              </a:rPr>
              <a:t>array2[1]</a:t>
            </a:r>
            <a:r>
              <a:rPr lang="zh-CN" altLang="en-US" sz="2400" dirty="0" smtClean="0">
                <a:solidFill>
                  <a:srgbClr val="F7808B"/>
                </a:solidFill>
              </a:rPr>
              <a:t>乘以</a:t>
            </a:r>
            <a:r>
              <a:rPr lang="en-US" altLang="zh-CN" sz="2400" dirty="0" smtClean="0">
                <a:solidFill>
                  <a:srgbClr val="F7808B"/>
                </a:solidFill>
              </a:rPr>
              <a:t>array1[]={12,21,18,15,06,09,12,15,06}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sp>
        <p:nvSpPr>
          <p:cNvPr id="47" name="内容占位符 2"/>
          <p:cNvSpPr txBox="1"/>
          <p:nvPr/>
        </p:nvSpPr>
        <p:spPr>
          <a:xfrm>
            <a:off x="3525581" y="2755060"/>
            <a:ext cx="7676766" cy="55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smtClean="0">
                <a:solidFill>
                  <a:srgbClr val="F7808B"/>
                </a:solidFill>
              </a:rPr>
              <a:t>array2[2]</a:t>
            </a:r>
            <a:r>
              <a:rPr lang="zh-CN" altLang="en-US" sz="2400" dirty="0" smtClean="0">
                <a:solidFill>
                  <a:srgbClr val="F7808B"/>
                </a:solidFill>
              </a:rPr>
              <a:t>乘以</a:t>
            </a:r>
            <a:r>
              <a:rPr lang="en-US" altLang="zh-CN" sz="2400" dirty="0" smtClean="0">
                <a:solidFill>
                  <a:srgbClr val="F7808B"/>
                </a:solidFill>
              </a:rPr>
              <a:t>array1[]={16,28,24,20,08,12,16,20,08}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sp>
        <p:nvSpPr>
          <p:cNvPr id="49" name="内容占位符 2"/>
          <p:cNvSpPr txBox="1"/>
          <p:nvPr/>
        </p:nvSpPr>
        <p:spPr>
          <a:xfrm>
            <a:off x="3104061" y="3164560"/>
            <a:ext cx="10240318" cy="55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smtClean="0">
                <a:solidFill>
                  <a:srgbClr val="F7808B"/>
                </a:solidFill>
              </a:rPr>
              <a:t>array2[3]</a:t>
            </a:r>
            <a:r>
              <a:rPr lang="zh-CN" altLang="en-US" sz="2400" dirty="0" smtClean="0">
                <a:solidFill>
                  <a:srgbClr val="F7808B"/>
                </a:solidFill>
              </a:rPr>
              <a:t>乘以</a:t>
            </a:r>
            <a:r>
              <a:rPr lang="en-US" altLang="zh-CN" sz="2400" dirty="0" smtClean="0">
                <a:solidFill>
                  <a:srgbClr val="F7808B"/>
                </a:solidFill>
              </a:rPr>
              <a:t>array1[]={12,21,18,15,06,09,12,15,06}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sp>
        <p:nvSpPr>
          <p:cNvPr id="50" name="内容占位符 2"/>
          <p:cNvSpPr txBox="1"/>
          <p:nvPr/>
        </p:nvSpPr>
        <p:spPr>
          <a:xfrm>
            <a:off x="2673641" y="3520141"/>
            <a:ext cx="10240318" cy="58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smtClean="0">
                <a:solidFill>
                  <a:srgbClr val="F7808B"/>
                </a:solidFill>
              </a:rPr>
              <a:t>array2[4]</a:t>
            </a:r>
            <a:r>
              <a:rPr lang="zh-CN" altLang="en-US" sz="2400" dirty="0" smtClean="0">
                <a:solidFill>
                  <a:srgbClr val="F7808B"/>
                </a:solidFill>
              </a:rPr>
              <a:t>乘以</a:t>
            </a:r>
            <a:r>
              <a:rPr lang="en-US" altLang="zh-CN" sz="2400" dirty="0" smtClean="0">
                <a:solidFill>
                  <a:srgbClr val="F7808B"/>
                </a:solidFill>
              </a:rPr>
              <a:t>array1[]={08,14,12,10,04,06,08,10,04}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sp>
        <p:nvSpPr>
          <p:cNvPr id="51" name="内容占位符 2"/>
          <p:cNvSpPr txBox="1"/>
          <p:nvPr/>
        </p:nvSpPr>
        <p:spPr>
          <a:xfrm>
            <a:off x="2256817" y="3913028"/>
            <a:ext cx="11063286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smtClean="0">
                <a:solidFill>
                  <a:srgbClr val="F7808B"/>
                </a:solidFill>
              </a:rPr>
              <a:t>array2[5]</a:t>
            </a:r>
            <a:r>
              <a:rPr lang="zh-CN" altLang="en-US" sz="2400" dirty="0" smtClean="0">
                <a:solidFill>
                  <a:srgbClr val="F7808B"/>
                </a:solidFill>
              </a:rPr>
              <a:t>乘以</a:t>
            </a:r>
            <a:r>
              <a:rPr lang="en-US" altLang="zh-CN" sz="2400" dirty="0" smtClean="0">
                <a:solidFill>
                  <a:srgbClr val="F7808B"/>
                </a:solidFill>
              </a:rPr>
              <a:t>array1[]={20,35,30,25,10,15,20,25,10}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sp>
        <p:nvSpPr>
          <p:cNvPr id="52" name="内容占位符 2"/>
          <p:cNvSpPr txBox="1"/>
          <p:nvPr/>
        </p:nvSpPr>
        <p:spPr>
          <a:xfrm>
            <a:off x="1819669" y="4249074"/>
            <a:ext cx="10240318" cy="55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smtClean="0">
                <a:solidFill>
                  <a:srgbClr val="F7808B"/>
                </a:solidFill>
              </a:rPr>
              <a:t>array2[6]</a:t>
            </a:r>
            <a:r>
              <a:rPr lang="zh-CN" altLang="en-US" sz="2400" dirty="0" smtClean="0">
                <a:solidFill>
                  <a:srgbClr val="F7808B"/>
                </a:solidFill>
              </a:rPr>
              <a:t>乘以</a:t>
            </a:r>
            <a:r>
              <a:rPr lang="en-US" altLang="zh-CN" sz="2400" dirty="0" smtClean="0">
                <a:solidFill>
                  <a:srgbClr val="F7808B"/>
                </a:solidFill>
              </a:rPr>
              <a:t>array1[]={16,28,24,20,08,12,16,20,08}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sp>
        <p:nvSpPr>
          <p:cNvPr id="53" name="内容占位符 2"/>
          <p:cNvSpPr txBox="1"/>
          <p:nvPr/>
        </p:nvSpPr>
        <p:spPr>
          <a:xfrm>
            <a:off x="1390654" y="4639025"/>
            <a:ext cx="10240318" cy="55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smtClean="0">
                <a:solidFill>
                  <a:srgbClr val="F7808B"/>
                </a:solidFill>
              </a:rPr>
              <a:t>array2[7]</a:t>
            </a:r>
            <a:r>
              <a:rPr lang="zh-CN" altLang="en-US" sz="2400" dirty="0" smtClean="0">
                <a:solidFill>
                  <a:srgbClr val="F7808B"/>
                </a:solidFill>
              </a:rPr>
              <a:t>乘以</a:t>
            </a:r>
            <a:r>
              <a:rPr lang="en-US" altLang="zh-CN" sz="2400" dirty="0" smtClean="0">
                <a:solidFill>
                  <a:srgbClr val="F7808B"/>
                </a:solidFill>
              </a:rPr>
              <a:t>array1[]={12,21,18,15,06,09,12,15,06}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sp>
        <p:nvSpPr>
          <p:cNvPr id="54" name="内容占位符 2"/>
          <p:cNvSpPr txBox="1"/>
          <p:nvPr/>
        </p:nvSpPr>
        <p:spPr>
          <a:xfrm>
            <a:off x="995782" y="4985316"/>
            <a:ext cx="10240318" cy="55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smtClean="0">
                <a:solidFill>
                  <a:srgbClr val="F7808B"/>
                </a:solidFill>
              </a:rPr>
              <a:t>array2[8]</a:t>
            </a:r>
            <a:r>
              <a:rPr lang="zh-CN" altLang="en-US" sz="2400" dirty="0" smtClean="0">
                <a:solidFill>
                  <a:srgbClr val="F7808B"/>
                </a:solidFill>
              </a:rPr>
              <a:t>乘以</a:t>
            </a:r>
            <a:r>
              <a:rPr lang="en-US" altLang="zh-CN" sz="2400" dirty="0" smtClean="0">
                <a:solidFill>
                  <a:srgbClr val="F7808B"/>
                </a:solidFill>
              </a:rPr>
              <a:t>array1[]={08,14,12,10,04,06,08,10,04}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sp>
        <p:nvSpPr>
          <p:cNvPr id="55" name="内容占位符 2"/>
          <p:cNvSpPr txBox="1"/>
          <p:nvPr/>
        </p:nvSpPr>
        <p:spPr>
          <a:xfrm>
            <a:off x="2386353" y="6198841"/>
            <a:ext cx="9673634" cy="55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rgbClr val="F7808B"/>
                </a:solidFill>
              </a:rPr>
              <a:t>m</a:t>
            </a:r>
            <a:r>
              <a:rPr lang="en-US" altLang="zh-CN" sz="2400" dirty="0" err="1" smtClean="0">
                <a:solidFill>
                  <a:srgbClr val="F7808B"/>
                </a:solidFill>
              </a:rPr>
              <a:t>ul</a:t>
            </a:r>
            <a:r>
              <a:rPr lang="en-US" altLang="zh-CN" sz="2400" dirty="0" smtClean="0">
                <a:solidFill>
                  <a:srgbClr val="F7808B"/>
                </a:solidFill>
              </a:rPr>
              <a:t>[]={08, 26,49,76,86,88, 99,112,134, 131,103,75,54,53,43,31,10}</a:t>
            </a:r>
            <a:endParaRPr lang="en-US" altLang="zh-CN" sz="24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rgbClr val="F7808B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5930900" y="3501390"/>
            <a:ext cx="93345" cy="209486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0416540" y="2044700"/>
            <a:ext cx="8255" cy="124079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760460" y="2076450"/>
            <a:ext cx="89535" cy="236093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9190990" y="2061210"/>
            <a:ext cx="1270" cy="201612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9624060" y="2061210"/>
            <a:ext cx="0" cy="172783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9984105" y="2010410"/>
            <a:ext cx="2540" cy="127508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8328025" y="2061210"/>
            <a:ext cx="113030" cy="259207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7031990" y="2277110"/>
            <a:ext cx="288290" cy="324040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671945" y="2853055"/>
            <a:ext cx="215900" cy="266446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6311900" y="3213100"/>
            <a:ext cx="144145" cy="230441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7896225" y="2061210"/>
            <a:ext cx="215900" cy="302450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5520055" y="4005580"/>
            <a:ext cx="144145" cy="151193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7463790" y="2061210"/>
            <a:ext cx="288290" cy="352806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5129530" y="4437380"/>
            <a:ext cx="102235" cy="114998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>
            <a:off x="4714240" y="4725670"/>
            <a:ext cx="85725" cy="81534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4340860" y="4941570"/>
            <a:ext cx="26670" cy="65468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044751" y="5463140"/>
            <a:ext cx="5434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7808B"/>
                </a:solidFill>
              </a:rPr>
              <a:t>各位相乘结果按位相加</a:t>
            </a:r>
            <a:endParaRPr lang="zh-CN" altLang="en-US" sz="3200" b="1" dirty="0" smtClean="0">
              <a:solidFill>
                <a:srgbClr val="F7808B"/>
              </a:solidFill>
            </a:endParaRPr>
          </a:p>
        </p:txBody>
      </p:sp>
      <p:sp>
        <p:nvSpPr>
          <p:cNvPr id="85" name="下箭头 84"/>
          <p:cNvSpPr/>
          <p:nvPr/>
        </p:nvSpPr>
        <p:spPr>
          <a:xfrm>
            <a:off x="5121127" y="5594718"/>
            <a:ext cx="557213" cy="513607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7808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  <p:bldP spid="30" grpId="0"/>
      <p:bldP spid="46" grpId="0"/>
      <p:bldP spid="47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76" grpId="0"/>
      <p:bldP spid="8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下箭头 30"/>
          <p:cNvSpPr/>
          <p:nvPr/>
        </p:nvSpPr>
        <p:spPr>
          <a:xfrm>
            <a:off x="6330427" y="476332"/>
            <a:ext cx="557213" cy="520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71656" y="412080"/>
            <a:ext cx="2086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7808B"/>
                </a:solidFill>
              </a:rPr>
              <a:t>处理进位</a:t>
            </a:r>
            <a:endParaRPr lang="zh-CN" altLang="en-US" sz="3200" b="1" dirty="0" smtClean="0">
              <a:solidFill>
                <a:srgbClr val="F7808B"/>
              </a:solidFill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269875" y="122555"/>
            <a:ext cx="11765915" cy="529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200" dirty="0" err="1">
                <a:solidFill>
                  <a:schemeClr val="bg1"/>
                </a:solidFill>
              </a:rPr>
              <a:t>m</a:t>
            </a:r>
            <a:r>
              <a:rPr lang="en-US" altLang="zh-CN" sz="22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200" dirty="0" smtClean="0">
                <a:solidFill>
                  <a:schemeClr val="bg1"/>
                </a:solidFill>
              </a:rPr>
              <a:t>[]={08, 26,49,76,86,88,99,112,134,131,103,75,54,53,43,31,10}</a:t>
            </a:r>
            <a:endParaRPr lang="en-US" altLang="zh-CN" sz="22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200" dirty="0" smtClean="0">
              <a:solidFill>
                <a:schemeClr val="bg1"/>
              </a:solidFill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89560" y="919480"/>
            <a:ext cx="11612880" cy="509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[]={08, 26,49,76,86,88, 99,112,134,131,103,75,54,53,43</a:t>
            </a:r>
            <a:r>
              <a:rPr lang="en-US" altLang="zh-CN" sz="2400" dirty="0" smtClean="0">
                <a:solidFill>
                  <a:srgbClr val="F7808B"/>
                </a:solidFill>
              </a:rPr>
              <a:t>,32, 0</a:t>
            </a:r>
            <a:r>
              <a:rPr lang="en-US" altLang="zh-CN" sz="2400" dirty="0" smtClean="0">
                <a:solidFill>
                  <a:schemeClr val="bg1"/>
                </a:solidFill>
              </a:rPr>
              <a:t>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2" name="内容占位符 2"/>
          <p:cNvSpPr txBox="1"/>
          <p:nvPr/>
        </p:nvSpPr>
        <p:spPr>
          <a:xfrm>
            <a:off x="360045" y="1282700"/>
            <a:ext cx="10847070" cy="535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[]={08, 26,49,76,86,88, 99,112,134, 131,103,75,54,53</a:t>
            </a:r>
            <a:r>
              <a:rPr lang="en-US" altLang="zh-CN" sz="2400" dirty="0" smtClean="0">
                <a:solidFill>
                  <a:srgbClr val="F7808B"/>
                </a:solidFill>
              </a:rPr>
              <a:t>,46, 2, </a:t>
            </a:r>
            <a:r>
              <a:rPr lang="en-US" altLang="zh-CN" sz="2400" dirty="0" smtClean="0">
                <a:solidFill>
                  <a:schemeClr val="bg1"/>
                </a:solidFill>
              </a:rPr>
              <a:t>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3" name="内容占位符 2"/>
          <p:cNvSpPr txBox="1"/>
          <p:nvPr/>
        </p:nvSpPr>
        <p:spPr>
          <a:xfrm>
            <a:off x="332105" y="1631950"/>
            <a:ext cx="10847705" cy="523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[]={08, 26,49,76,86,88, 99,112,134, 131,103,75,54,</a:t>
            </a:r>
            <a:r>
              <a:rPr lang="en-US" altLang="zh-CN" sz="2400" dirty="0" smtClean="0">
                <a:solidFill>
                  <a:srgbClr val="F7808B"/>
                </a:solidFill>
              </a:rPr>
              <a:t>57, 6, </a:t>
            </a:r>
            <a:r>
              <a:rPr lang="en-US" altLang="zh-CN" sz="2400" dirty="0" smtClean="0">
                <a:solidFill>
                  <a:schemeClr val="bg1"/>
                </a:solidFill>
              </a:rPr>
              <a:t>2, 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345440" y="1914525"/>
            <a:ext cx="10847705" cy="5226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[]={08, 26,49,76,86,88, 99,112,134, 131,103,75,</a:t>
            </a:r>
            <a:r>
              <a:rPr lang="en-US" altLang="zh-CN" sz="2400" dirty="0" smtClean="0">
                <a:solidFill>
                  <a:srgbClr val="F7808B"/>
                </a:solidFill>
              </a:rPr>
              <a:t>59, 7</a:t>
            </a:r>
            <a:r>
              <a:rPr lang="en-US" altLang="zh-CN" sz="2400" dirty="0" smtClean="0">
                <a:solidFill>
                  <a:schemeClr val="bg1"/>
                </a:solidFill>
              </a:rPr>
              <a:t>, 6, 2, 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331470" y="2254250"/>
            <a:ext cx="10847070" cy="532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[]={08, 26,49,76,86,88, 99,112,134, 131,103,</a:t>
            </a:r>
            <a:r>
              <a:rPr lang="en-US" altLang="zh-CN" sz="2400" dirty="0" smtClean="0">
                <a:solidFill>
                  <a:srgbClr val="F7808B"/>
                </a:solidFill>
              </a:rPr>
              <a:t>80,9</a:t>
            </a:r>
            <a:r>
              <a:rPr lang="en-US" altLang="zh-CN" sz="2400" dirty="0" smtClean="0">
                <a:solidFill>
                  <a:schemeClr val="bg1"/>
                </a:solidFill>
              </a:rPr>
              <a:t>, 7, 6, 2, 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6" name="内容占位符 2"/>
          <p:cNvSpPr txBox="1"/>
          <p:nvPr/>
        </p:nvSpPr>
        <p:spPr>
          <a:xfrm>
            <a:off x="346075" y="2593975"/>
            <a:ext cx="10847070" cy="50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[]={08, 26,49,76,86,88, 99,112,134, 131,</a:t>
            </a:r>
            <a:r>
              <a:rPr lang="en-US" altLang="zh-CN" sz="2400" dirty="0" smtClean="0">
                <a:solidFill>
                  <a:srgbClr val="F7808B"/>
                </a:solidFill>
              </a:rPr>
              <a:t>111,0</a:t>
            </a:r>
            <a:r>
              <a:rPr lang="en-US" altLang="zh-CN" sz="2400" dirty="0" smtClean="0">
                <a:solidFill>
                  <a:schemeClr val="bg1"/>
                </a:solidFill>
              </a:rPr>
              <a:t>,9, 7, 6, 2, 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289560" y="2952750"/>
            <a:ext cx="10875645" cy="495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[]={08, 26,49,76,86,88, 99,112,134, </a:t>
            </a:r>
            <a:r>
              <a:rPr lang="en-US" altLang="zh-CN" sz="2400" dirty="0" smtClean="0">
                <a:solidFill>
                  <a:srgbClr val="F7808B"/>
                </a:solidFill>
              </a:rPr>
              <a:t>142, 1</a:t>
            </a:r>
            <a:r>
              <a:rPr lang="en-US" altLang="zh-CN" sz="2400" dirty="0" smtClean="0">
                <a:solidFill>
                  <a:schemeClr val="bg1"/>
                </a:solidFill>
              </a:rPr>
              <a:t>,0,9, 7, 6, 2, 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8" name="内容占位符 2"/>
          <p:cNvSpPr txBox="1"/>
          <p:nvPr/>
        </p:nvSpPr>
        <p:spPr>
          <a:xfrm>
            <a:off x="269875" y="3245485"/>
            <a:ext cx="10875645" cy="57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200" dirty="0" err="1">
                <a:solidFill>
                  <a:schemeClr val="bg1"/>
                </a:solidFill>
              </a:rPr>
              <a:t>m</a:t>
            </a:r>
            <a:r>
              <a:rPr lang="en-US" altLang="zh-CN" sz="22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200" dirty="0" smtClean="0">
                <a:solidFill>
                  <a:schemeClr val="bg1"/>
                </a:solidFill>
              </a:rPr>
              <a:t>[]={08, 26,49,76,86,88, 99,112,</a:t>
            </a:r>
            <a:r>
              <a:rPr lang="en-US" altLang="zh-CN" sz="2200" dirty="0" smtClean="0">
                <a:solidFill>
                  <a:srgbClr val="F7808B"/>
                </a:solidFill>
              </a:rPr>
              <a:t>148, 2</a:t>
            </a:r>
            <a:r>
              <a:rPr lang="en-US" altLang="zh-CN" sz="2200" dirty="0" smtClean="0">
                <a:solidFill>
                  <a:schemeClr val="bg1"/>
                </a:solidFill>
              </a:rPr>
              <a:t>, 1,0,9, 7, 6, 2, 0}</a:t>
            </a:r>
            <a:endParaRPr lang="en-US" altLang="zh-CN" sz="22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200" dirty="0" smtClean="0">
              <a:solidFill>
                <a:schemeClr val="bg1"/>
              </a:solidFill>
            </a:endParaRPr>
          </a:p>
        </p:txBody>
      </p:sp>
      <p:sp>
        <p:nvSpPr>
          <p:cNvPr id="19" name="内容占位符 2"/>
          <p:cNvSpPr txBox="1"/>
          <p:nvPr/>
        </p:nvSpPr>
        <p:spPr>
          <a:xfrm>
            <a:off x="346075" y="3623945"/>
            <a:ext cx="1100836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200" dirty="0" err="1">
                <a:solidFill>
                  <a:schemeClr val="bg1"/>
                </a:solidFill>
              </a:rPr>
              <a:t>m</a:t>
            </a:r>
            <a:r>
              <a:rPr lang="en-US" altLang="zh-CN" sz="22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200" dirty="0" smtClean="0">
                <a:solidFill>
                  <a:schemeClr val="bg1"/>
                </a:solidFill>
              </a:rPr>
              <a:t>[]={08, 26,49,76,86,88, 99,</a:t>
            </a:r>
            <a:r>
              <a:rPr lang="en-US" altLang="zh-CN" sz="2200" dirty="0" smtClean="0">
                <a:solidFill>
                  <a:srgbClr val="F7808B"/>
                </a:solidFill>
              </a:rPr>
              <a:t>126, 8</a:t>
            </a:r>
            <a:r>
              <a:rPr lang="en-US" altLang="zh-CN" sz="2200" dirty="0" smtClean="0">
                <a:solidFill>
                  <a:schemeClr val="bg1"/>
                </a:solidFill>
              </a:rPr>
              <a:t>, 2, 1,0,9, 7, 6, 2, 0}</a:t>
            </a:r>
            <a:endParaRPr lang="en-US" altLang="zh-CN" sz="22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200" dirty="0" smtClean="0">
              <a:solidFill>
                <a:schemeClr val="bg1"/>
              </a:solidFill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269875" y="4028440"/>
            <a:ext cx="10875645" cy="568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200" dirty="0" err="1">
                <a:solidFill>
                  <a:schemeClr val="bg1"/>
                </a:solidFill>
              </a:rPr>
              <a:t>m</a:t>
            </a:r>
            <a:r>
              <a:rPr lang="en-US" altLang="zh-CN" sz="22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200" dirty="0" smtClean="0">
                <a:solidFill>
                  <a:schemeClr val="bg1"/>
                </a:solidFill>
              </a:rPr>
              <a:t>[]={08, 26,49,76,86,88, </a:t>
            </a:r>
            <a:r>
              <a:rPr lang="en-US" altLang="zh-CN" sz="2200" dirty="0" smtClean="0">
                <a:solidFill>
                  <a:srgbClr val="F7808B"/>
                </a:solidFill>
              </a:rPr>
              <a:t>111, 6,</a:t>
            </a:r>
            <a:r>
              <a:rPr lang="en-US" altLang="zh-CN" sz="2200" dirty="0" smtClean="0">
                <a:solidFill>
                  <a:schemeClr val="bg1"/>
                </a:solidFill>
              </a:rPr>
              <a:t> 8, 2, 1,0,9, 7, 6, 2, 0}</a:t>
            </a:r>
            <a:endParaRPr lang="en-US" altLang="zh-CN" sz="22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200" dirty="0" smtClean="0">
              <a:solidFill>
                <a:schemeClr val="bg1"/>
              </a:solidFill>
            </a:endParaRPr>
          </a:p>
        </p:txBody>
      </p:sp>
      <p:sp>
        <p:nvSpPr>
          <p:cNvPr id="21" name="内容占位符 2"/>
          <p:cNvSpPr txBox="1"/>
          <p:nvPr/>
        </p:nvSpPr>
        <p:spPr>
          <a:xfrm>
            <a:off x="345440" y="4465320"/>
            <a:ext cx="10861675" cy="559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200" dirty="0" err="1">
                <a:solidFill>
                  <a:schemeClr val="bg1"/>
                </a:solidFill>
              </a:rPr>
              <a:t>m</a:t>
            </a:r>
            <a:r>
              <a:rPr lang="en-US" altLang="zh-CN" sz="22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200" dirty="0" smtClean="0">
                <a:solidFill>
                  <a:schemeClr val="bg1"/>
                </a:solidFill>
              </a:rPr>
              <a:t>[]={08, 26,49,76,86,</a:t>
            </a:r>
            <a:r>
              <a:rPr lang="en-US" altLang="zh-CN" sz="2200" dirty="0" smtClean="0">
                <a:solidFill>
                  <a:srgbClr val="F7808B"/>
                </a:solidFill>
              </a:rPr>
              <a:t>99, 1</a:t>
            </a:r>
            <a:r>
              <a:rPr lang="en-US" altLang="zh-CN" sz="2200" dirty="0" smtClean="0">
                <a:solidFill>
                  <a:schemeClr val="bg1"/>
                </a:solidFill>
              </a:rPr>
              <a:t>, 6, 8, 2, 1,0,9, 7, 6, 2, 0}</a:t>
            </a:r>
            <a:endParaRPr lang="en-US" altLang="zh-CN" sz="22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200" dirty="0" smtClean="0">
              <a:solidFill>
                <a:schemeClr val="bg1"/>
              </a:solidFill>
            </a:endParaRPr>
          </a:p>
        </p:txBody>
      </p:sp>
      <p:sp>
        <p:nvSpPr>
          <p:cNvPr id="23" name="内容占位符 2"/>
          <p:cNvSpPr txBox="1"/>
          <p:nvPr/>
        </p:nvSpPr>
        <p:spPr>
          <a:xfrm>
            <a:off x="331470" y="4926330"/>
            <a:ext cx="10875645" cy="57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200" dirty="0" err="1">
                <a:solidFill>
                  <a:schemeClr val="bg1"/>
                </a:solidFill>
              </a:rPr>
              <a:t>m</a:t>
            </a:r>
            <a:r>
              <a:rPr lang="en-US" altLang="zh-CN" sz="22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200" dirty="0" smtClean="0">
                <a:solidFill>
                  <a:schemeClr val="bg1"/>
                </a:solidFill>
              </a:rPr>
              <a:t>[]={08, 26,49,76,</a:t>
            </a:r>
            <a:r>
              <a:rPr lang="en-US" altLang="zh-CN" sz="2200" dirty="0" smtClean="0">
                <a:solidFill>
                  <a:srgbClr val="F7808B"/>
                </a:solidFill>
              </a:rPr>
              <a:t>95, 9,</a:t>
            </a:r>
            <a:r>
              <a:rPr lang="en-US" altLang="zh-CN" sz="2200" dirty="0" smtClean="0">
                <a:solidFill>
                  <a:schemeClr val="bg1"/>
                </a:solidFill>
              </a:rPr>
              <a:t> 1, 6, 8, 2, 1,0,9, 7, 6, 2, 0}</a:t>
            </a:r>
            <a:endParaRPr lang="en-US" altLang="zh-CN" sz="22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200" dirty="0" smtClean="0">
              <a:solidFill>
                <a:schemeClr val="bg1"/>
              </a:solidFill>
            </a:endParaRPr>
          </a:p>
        </p:txBody>
      </p:sp>
      <p:sp>
        <p:nvSpPr>
          <p:cNvPr id="24" name="内容占位符 2"/>
          <p:cNvSpPr txBox="1"/>
          <p:nvPr/>
        </p:nvSpPr>
        <p:spPr>
          <a:xfrm>
            <a:off x="331470" y="5262245"/>
            <a:ext cx="10875645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200" dirty="0" err="1">
                <a:solidFill>
                  <a:schemeClr val="bg1"/>
                </a:solidFill>
              </a:rPr>
              <a:t>m</a:t>
            </a:r>
            <a:r>
              <a:rPr lang="en-US" altLang="zh-CN" sz="22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200" dirty="0" smtClean="0">
                <a:solidFill>
                  <a:schemeClr val="bg1"/>
                </a:solidFill>
              </a:rPr>
              <a:t>[]={08, 26,49,</a:t>
            </a:r>
            <a:r>
              <a:rPr lang="en-US" altLang="zh-CN" sz="2200" dirty="0" smtClean="0">
                <a:solidFill>
                  <a:srgbClr val="F7808B"/>
                </a:solidFill>
              </a:rPr>
              <a:t>85, 5</a:t>
            </a:r>
            <a:r>
              <a:rPr lang="en-US" altLang="zh-CN" sz="2200" dirty="0" smtClean="0">
                <a:solidFill>
                  <a:schemeClr val="bg1"/>
                </a:solidFill>
              </a:rPr>
              <a:t>, 9, 1, 6, 8, 2, 1,0,9, 7, 6, 2, 0}</a:t>
            </a:r>
            <a:endParaRPr lang="en-US" altLang="zh-CN" sz="22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200" dirty="0" smtClean="0">
              <a:solidFill>
                <a:schemeClr val="bg1"/>
              </a:solidFill>
            </a:endParaRPr>
          </a:p>
        </p:txBody>
      </p:sp>
      <p:sp>
        <p:nvSpPr>
          <p:cNvPr id="25" name="内容占位符 2"/>
          <p:cNvSpPr txBox="1"/>
          <p:nvPr/>
        </p:nvSpPr>
        <p:spPr>
          <a:xfrm>
            <a:off x="331470" y="5595620"/>
            <a:ext cx="10875645" cy="500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[]={08, 26,</a:t>
            </a:r>
            <a:r>
              <a:rPr lang="en-US" altLang="zh-CN" sz="2400" dirty="0" smtClean="0">
                <a:solidFill>
                  <a:srgbClr val="F7808B"/>
                </a:solidFill>
              </a:rPr>
              <a:t>57,5</a:t>
            </a:r>
            <a:r>
              <a:rPr lang="en-US" altLang="zh-CN" sz="2400" dirty="0" smtClean="0">
                <a:solidFill>
                  <a:schemeClr val="bg1"/>
                </a:solidFill>
              </a:rPr>
              <a:t>, 5, 9, 1, 6, 8, 2, 1,0,9, 7, 6, 2, 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26" name="内容占位符 2"/>
          <p:cNvSpPr txBox="1"/>
          <p:nvPr/>
        </p:nvSpPr>
        <p:spPr>
          <a:xfrm>
            <a:off x="331470" y="5916930"/>
            <a:ext cx="10875645" cy="447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[]={08, </a:t>
            </a:r>
            <a:r>
              <a:rPr lang="en-US" altLang="zh-CN" sz="2400" dirty="0" smtClean="0">
                <a:solidFill>
                  <a:srgbClr val="F7808B"/>
                </a:solidFill>
              </a:rPr>
              <a:t>31,7</a:t>
            </a:r>
            <a:r>
              <a:rPr lang="en-US" altLang="zh-CN" sz="2400" dirty="0" smtClean="0">
                <a:solidFill>
                  <a:schemeClr val="bg1"/>
                </a:solidFill>
              </a:rPr>
              <a:t>,5, 5, 9, 1, 6, 8, 2, 1,0,9, 7, 6, 2, 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27" name="内容占位符 2"/>
          <p:cNvSpPr txBox="1"/>
          <p:nvPr/>
        </p:nvSpPr>
        <p:spPr>
          <a:xfrm>
            <a:off x="331470" y="6189345"/>
            <a:ext cx="10875645" cy="473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</a:t>
            </a:r>
            <a:r>
              <a:rPr lang="en-US" altLang="zh-CN" sz="2400" dirty="0" smtClean="0">
                <a:solidFill>
                  <a:srgbClr val="F7808B"/>
                </a:solidFill>
              </a:rPr>
              <a:t>11,1</a:t>
            </a:r>
            <a:r>
              <a:rPr lang="en-US" altLang="zh-CN" sz="2400" dirty="0" smtClean="0">
                <a:solidFill>
                  <a:schemeClr val="bg1"/>
                </a:solidFill>
              </a:rPr>
              <a:t>,7,5, 5, 9, 1, 6, 8, 2, 1,0,9, 7, 6, 2, 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28" name="内容占位符 2"/>
          <p:cNvSpPr txBox="1"/>
          <p:nvPr/>
        </p:nvSpPr>
        <p:spPr>
          <a:xfrm>
            <a:off x="332105" y="6422390"/>
            <a:ext cx="7954645" cy="53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2400" dirty="0" err="1">
                <a:solidFill>
                  <a:schemeClr val="bg1"/>
                </a:solidFill>
              </a:rPr>
              <a:t>m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2400" dirty="0" smtClean="0">
                <a:solidFill>
                  <a:schemeClr val="bg1"/>
                </a:solidFill>
              </a:rPr>
              <a:t>[]={</a:t>
            </a:r>
            <a:r>
              <a:rPr lang="en-US" altLang="zh-CN" sz="2400" dirty="0" smtClean="0">
                <a:solidFill>
                  <a:srgbClr val="F7808B"/>
                </a:solidFill>
              </a:rPr>
              <a:t>1,1,</a:t>
            </a:r>
            <a:r>
              <a:rPr lang="en-US" altLang="zh-CN" sz="2400" dirty="0" smtClean="0">
                <a:solidFill>
                  <a:schemeClr val="bg1"/>
                </a:solidFill>
              </a:rPr>
              <a:t>1,7,5, 5, 9, 1, 6, 8, 2, 1,0,9, 7, 6, 2, 0}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4"/>
          <p:cNvSpPr/>
          <p:nvPr/>
        </p:nvSpPr>
        <p:spPr>
          <a:xfrm>
            <a:off x="4811191" y="2972452"/>
            <a:ext cx="557213" cy="74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43550" y="2994567"/>
            <a:ext cx="6200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F7808B"/>
                </a:solidFill>
              </a:rPr>
              <a:t>将该输出从高位开始倒序输出</a:t>
            </a:r>
            <a:endParaRPr lang="zh-CN" altLang="en-US" sz="3600" b="1" dirty="0" smtClean="0">
              <a:solidFill>
                <a:srgbClr val="F7808B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1366576" y="3837532"/>
            <a:ext cx="10825424" cy="741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 smtClean="0">
                <a:solidFill>
                  <a:srgbClr val="F7808B"/>
                </a:solidFill>
              </a:rPr>
              <a:t>输出字符串：</a:t>
            </a:r>
            <a:r>
              <a:rPr lang="en-US" altLang="zh-CN" sz="4400" dirty="0">
                <a:solidFill>
                  <a:srgbClr val="F7808B"/>
                </a:solidFill>
              </a:rPr>
              <a:t> </a:t>
            </a:r>
            <a:r>
              <a:rPr lang="en-US" altLang="zh-CN" sz="4400" dirty="0" smtClean="0">
                <a:solidFill>
                  <a:srgbClr val="F7808B"/>
                </a:solidFill>
              </a:rPr>
              <a:t>111755916821097620</a:t>
            </a:r>
            <a:endParaRPr lang="en-US" altLang="zh-CN" sz="4400" dirty="0" smtClean="0">
              <a:solidFill>
                <a:srgbClr val="F7808B"/>
              </a:solidFill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914401" y="2023586"/>
            <a:ext cx="12006261" cy="774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4000" dirty="0" err="1">
                <a:solidFill>
                  <a:schemeClr val="bg1"/>
                </a:solidFill>
              </a:rPr>
              <a:t>m</a:t>
            </a:r>
            <a:r>
              <a:rPr lang="en-US" altLang="zh-CN" sz="4000" dirty="0" err="1" smtClean="0">
                <a:solidFill>
                  <a:schemeClr val="bg1"/>
                </a:solidFill>
              </a:rPr>
              <a:t>ul</a:t>
            </a:r>
            <a:r>
              <a:rPr lang="en-US" altLang="zh-CN" sz="4000" dirty="0" smtClean="0">
                <a:solidFill>
                  <a:schemeClr val="bg1"/>
                </a:solidFill>
              </a:rPr>
              <a:t>[]={1,1,1,7,5, 5, 9, 1, 6, 8, 2, 1,0,9, 7, 6, 2, 0}</a:t>
            </a:r>
            <a:endParaRPr lang="en-US" altLang="zh-CN" sz="40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4000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4835" y="5076825"/>
            <a:ext cx="11159490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dirty="0" smtClean="0">
                <a:solidFill>
                  <a:srgbClr val="F7808B"/>
                </a:solidFill>
              </a:rPr>
              <a:t>注意如果</a:t>
            </a:r>
            <a:r>
              <a:rPr lang="en-US" altLang="zh-CN" sz="2400" b="1" dirty="0" smtClean="0">
                <a:solidFill>
                  <a:srgbClr val="F7808B"/>
                </a:solidFill>
              </a:rPr>
              <a:t>multiple</a:t>
            </a:r>
            <a:r>
              <a:rPr lang="zh-CN" altLang="en-US" sz="2400" b="1" dirty="0" smtClean="0">
                <a:solidFill>
                  <a:srgbClr val="F7808B"/>
                </a:solidFill>
              </a:rPr>
              <a:t>里面的操作数有负数，在输入数据和相乘时都需要做一些特殊处理。</a:t>
            </a:r>
            <a:endParaRPr lang="zh-CN" altLang="en-US" sz="2400" b="1" dirty="0" smtClean="0">
              <a:solidFill>
                <a:srgbClr val="F7808B"/>
              </a:solidFill>
            </a:endParaRPr>
          </a:p>
          <a:p>
            <a:r>
              <a:rPr lang="zh-CN" altLang="en-US" sz="2400" b="1" dirty="0" smtClean="0">
                <a:solidFill>
                  <a:srgbClr val="F7808B"/>
                </a:solidFill>
              </a:rPr>
              <a:t>具体可参考：</a:t>
            </a:r>
            <a:r>
              <a:rPr lang="en-US" altLang="zh-CN" sz="2400" b="1" dirty="0" smtClean="0">
                <a:solidFill>
                  <a:srgbClr val="F7808B"/>
                </a:solidFill>
              </a:rPr>
              <a:t>http</a:t>
            </a:r>
            <a:r>
              <a:rPr lang="en-US" altLang="zh-CN" sz="2400" b="1" dirty="0">
                <a:solidFill>
                  <a:srgbClr val="F7808B"/>
                </a:solidFill>
              </a:rPr>
              <a:t>://blog.csdn.net/caseone2009/article/details/6733749</a:t>
            </a:r>
            <a:endParaRPr lang="en-US" altLang="zh-CN" sz="2400" b="1" dirty="0">
              <a:solidFill>
                <a:srgbClr val="F7808B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9653" y="233919"/>
            <a:ext cx="8961616" cy="504056"/>
            <a:chOff x="-34322" y="205344"/>
            <a:chExt cx="8961616" cy="504056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223521"/>
              <a:ext cx="8097520" cy="460375"/>
              <a:chOff x="829774" y="223521"/>
              <a:chExt cx="8097520" cy="460375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359229" y="223521"/>
                <a:ext cx="356806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1.3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大数乘法 第四步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055370" y="687070"/>
            <a:ext cx="1055497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400" dirty="0" smtClean="0">
                <a:solidFill>
                  <a:schemeClr val="bg1"/>
                </a:solidFill>
                <a:sym typeface="+mn-ea"/>
              </a:rPr>
              <a:t>求</a:t>
            </a:r>
            <a:r>
              <a:rPr lang="en-US" altLang="zh-CN" sz="3400" dirty="0" smtClean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400" dirty="0" smtClean="0">
                <a:solidFill>
                  <a:schemeClr val="bg1"/>
                </a:solidFill>
                <a:sym typeface="+mn-ea"/>
              </a:rPr>
              <a:t>*</a:t>
            </a:r>
            <a:r>
              <a:rPr lang="en-US" altLang="zh-CN" sz="3400" dirty="0" smtClean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3400" dirty="0" smtClean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3400" dirty="0" smtClean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400" dirty="0" smtClean="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3400" dirty="0" smtClean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3400" dirty="0" smtClean="0">
                <a:solidFill>
                  <a:schemeClr val="bg1"/>
                </a:solidFill>
                <a:sym typeface="+mn-ea"/>
              </a:rPr>
              <a:t>为位数小于</a:t>
            </a:r>
            <a:r>
              <a:rPr lang="en-US" altLang="zh-CN" sz="3400" dirty="0" smtClean="0">
                <a:solidFill>
                  <a:schemeClr val="bg1"/>
                </a:solidFill>
                <a:sym typeface="+mn-ea"/>
              </a:rPr>
              <a:t>20000</a:t>
            </a:r>
            <a:r>
              <a:rPr lang="zh-CN" altLang="en-US" sz="3400" dirty="0" smtClean="0">
                <a:solidFill>
                  <a:schemeClr val="bg1"/>
                </a:solidFill>
                <a:sym typeface="+mn-ea"/>
              </a:rPr>
              <a:t>的正整数</a:t>
            </a:r>
            <a:endParaRPr lang="zh-CN" altLang="en-US" sz="3400" dirty="0" smtClean="0">
              <a:solidFill>
                <a:schemeClr val="bg1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400" dirty="0" smtClean="0">
                <a:solidFill>
                  <a:schemeClr val="bg1"/>
                </a:solidFill>
                <a:sym typeface="+mn-ea"/>
              </a:rPr>
              <a:t>         </a:t>
            </a:r>
            <a:endParaRPr lang="zh-CN" altLang="en-US" sz="3400" dirty="0" smtClean="0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24" name="组合 23"/>
            <p:cNvGrpSpPr/>
            <p:nvPr/>
          </p:nvGrpSpPr>
          <p:grpSpPr>
            <a:xfrm>
              <a:off x="829774" y="226696"/>
              <a:ext cx="7998450" cy="460375"/>
              <a:chOff x="829774" y="226696"/>
              <a:chExt cx="7998450" cy="46037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477204" y="226696"/>
                <a:ext cx="296915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1.4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适当优化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33" name="直接连接符 32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组合 33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35" name="矩形 34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45" name="矩形 44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46" name="矩形 45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25" name="矩形 24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4375" y="1318895"/>
            <a:ext cx="1123632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复杂度：</a:t>
            </a:r>
            <a:r>
              <a:rPr lang="en-US" altLang="zh-CN" sz="3400" b="1" dirty="0" smtClean="0">
                <a:solidFill>
                  <a:schemeClr val="bg1"/>
                </a:solidFill>
                <a:sym typeface="+mn-ea"/>
              </a:rPr>
              <a:t>O( 20000*20000 )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3400" b="1" dirty="0" smtClean="0">
                <a:solidFill>
                  <a:schemeClr val="bg1"/>
                </a:solidFill>
                <a:sym typeface="+mn-ea"/>
              </a:rPr>
              <a:t>10^8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次方级别，且系数较大   </a:t>
            </a:r>
            <a:endParaRPr lang="zh-CN" altLang="en-US" sz="34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                 </a:t>
            </a:r>
            <a:r>
              <a:rPr lang="zh-CN" altLang="en-US" sz="3400" b="1" dirty="0">
                <a:solidFill>
                  <a:schemeClr val="bg1"/>
                </a:solidFill>
                <a:sym typeface="+mn-ea"/>
              </a:rPr>
              <a:t>如果加上进位等常数很有可能</a:t>
            </a:r>
            <a:r>
              <a:rPr lang="en-US" altLang="zh-CN" sz="3400" b="1" dirty="0">
                <a:solidFill>
                  <a:schemeClr val="bg1"/>
                </a:solidFill>
                <a:sym typeface="+mn-ea"/>
              </a:rPr>
              <a:t>T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掉</a:t>
            </a:r>
            <a:endParaRPr lang="zh-CN" altLang="en-US" sz="34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3400" b="1" dirty="0" smtClean="0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3400" b="1" dirty="0" smtClean="0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84835" y="2941955"/>
            <a:ext cx="11365230" cy="1810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适当优化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rgbClr val="F7808B"/>
                </a:solidFill>
              </a:rPr>
              <a:t>压位</a:t>
            </a:r>
            <a:endParaRPr lang="zh-CN" altLang="en-US" sz="3200" b="1" dirty="0">
              <a:solidFill>
                <a:srgbClr val="F7808B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压位的</a:t>
            </a:r>
            <a:r>
              <a:rPr lang="zh-CN" altLang="en-US" b="1" dirty="0" smtClean="0">
                <a:solidFill>
                  <a:schemeClr val="bg1"/>
                </a:solidFill>
              </a:rPr>
              <a:t>思想：用于存储大数的每个</a:t>
            </a:r>
            <a:r>
              <a:rPr lang="en-US" altLang="zh-CN" b="1" dirty="0" err="1" smtClean="0">
                <a:solidFill>
                  <a:schemeClr val="bg1"/>
                </a:solidFill>
              </a:rPr>
              <a:t>int</a:t>
            </a:r>
            <a:r>
              <a:rPr lang="zh-CN" altLang="en-US" b="1" dirty="0" smtClean="0">
                <a:solidFill>
                  <a:schemeClr val="bg1"/>
                </a:solidFill>
              </a:rPr>
              <a:t>存储多位数据，而不是</a:t>
            </a:r>
            <a:r>
              <a:rPr lang="en-US" altLang="zh-CN" b="1" dirty="0" smtClean="0">
                <a:solidFill>
                  <a:schemeClr val="bg1"/>
                </a:solidFill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</a:rPr>
              <a:t>位数据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         </a:t>
            </a:r>
            <a:endParaRPr lang="zh-CN" altLang="en-US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29945" y="4474210"/>
            <a:ext cx="105556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ym typeface="+mn-ea"/>
              </a:rPr>
              <a:t> </a:t>
            </a:r>
            <a:r>
              <a:rPr lang="en-US" altLang="zh-CN" sz="3400" b="1" dirty="0" smtClean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3400" b="1" dirty="0" smtClean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的每</a:t>
            </a:r>
            <a:r>
              <a:rPr lang="en-US" altLang="zh-CN" sz="3400" b="1" dirty="0" smtClean="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位用</a:t>
            </a:r>
            <a:r>
              <a:rPr lang="en-US" altLang="zh-CN" sz="3400" b="1" dirty="0" smtClean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个</a:t>
            </a:r>
            <a:r>
              <a:rPr lang="en-US" altLang="zh-CN" sz="3400" b="1" dirty="0" err="1" smtClean="0">
                <a:solidFill>
                  <a:schemeClr val="bg1"/>
                </a:solidFill>
                <a:sym typeface="+mn-ea"/>
              </a:rPr>
              <a:t>int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存储</a:t>
            </a:r>
            <a:endParaRPr lang="zh-CN" altLang="en-US" sz="3400" b="1" dirty="0" smtClean="0">
              <a:solidFill>
                <a:schemeClr val="bg1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则复杂度：</a:t>
            </a:r>
            <a:r>
              <a:rPr lang="en-US" altLang="zh-CN" sz="3400" b="1" dirty="0" smtClean="0">
                <a:solidFill>
                  <a:schemeClr val="bg1"/>
                </a:solidFill>
                <a:sym typeface="+mn-ea"/>
              </a:rPr>
              <a:t>     O( 5000*5000 )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34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3400" b="1" dirty="0" smtClean="0">
                <a:solidFill>
                  <a:schemeClr val="bg1"/>
                </a:solidFill>
                <a:sym typeface="+mn-ea"/>
              </a:rPr>
              <a:t>10^7</a:t>
            </a:r>
            <a:r>
              <a:rPr lang="zh-CN" altLang="en-US" sz="3400" b="1" dirty="0" smtClean="0">
                <a:solidFill>
                  <a:schemeClr val="bg1"/>
                </a:solidFill>
                <a:sym typeface="+mn-ea"/>
              </a:rPr>
              <a:t>次</a:t>
            </a:r>
            <a:r>
              <a:rPr lang="zh-CN" altLang="en-US" sz="3400" b="1" dirty="0">
                <a:solidFill>
                  <a:schemeClr val="bg1"/>
                </a:solidFill>
                <a:sym typeface="+mn-ea"/>
              </a:rPr>
              <a:t>方级别</a:t>
            </a:r>
            <a:endParaRPr lang="zh-CN" altLang="en-US" sz="3400" b="1" dirty="0">
              <a:solidFill>
                <a:schemeClr val="bg1"/>
              </a:solidFill>
            </a:endParaRP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3075" y="6245225"/>
            <a:ext cx="109512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ym typeface="+mn-ea"/>
                <a:hlinkClick r:id="rId3"/>
              </a:rPr>
              <a:t>http://</a:t>
            </a:r>
            <a:r>
              <a:rPr lang="en-US" altLang="zh-CN" sz="3200" dirty="0" smtClean="0">
                <a:sym typeface="+mn-ea"/>
                <a:hlinkClick r:id="rId3"/>
              </a:rPr>
              <a:t>blog.csdn.net/ssssssay/article/details/52102173</a:t>
            </a:r>
            <a:br>
              <a:rPr lang="en-US" altLang="zh-CN" sz="3200" dirty="0" smtClean="0">
                <a:sym typeface="+mn-ea"/>
              </a:rPr>
            </a:b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403305" y="2709846"/>
            <a:ext cx="666124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FDFCFD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+mn-ea"/>
                <a:sym typeface="+mn-lt"/>
              </a:rPr>
              <a:t>二、简单数学</a:t>
            </a:r>
            <a:endParaRPr lang="zh-CN" altLang="en-US" sz="4800" dirty="0">
              <a:solidFill>
                <a:srgbClr val="FDFCFD"/>
              </a:solidFill>
              <a:latin typeface="新蒂黑板报" panose="03000600000000000000" pitchFamily="66" charset="-122"/>
              <a:ea typeface="新蒂黑板报" panose="03000600000000000000" pitchFamily="66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55228" y="4293096"/>
            <a:ext cx="8703304" cy="140996"/>
            <a:chOff x="323528" y="4293096"/>
            <a:chExt cx="8703304" cy="140996"/>
          </a:xfrm>
        </p:grpSpPr>
        <p:grpSp>
          <p:nvGrpSpPr>
            <p:cNvPr id="29" name="组合 28"/>
            <p:cNvGrpSpPr/>
            <p:nvPr/>
          </p:nvGrpSpPr>
          <p:grpSpPr>
            <a:xfrm>
              <a:off x="323528" y="4293096"/>
              <a:ext cx="4464719" cy="140996"/>
              <a:chOff x="617922" y="1097616"/>
              <a:chExt cx="4464719" cy="140996"/>
            </a:xfrm>
          </p:grpSpPr>
          <p:sp>
            <p:nvSpPr>
              <p:cNvPr id="3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562113" y="4293096"/>
              <a:ext cx="4464719" cy="140996"/>
              <a:chOff x="617922" y="1097616"/>
              <a:chExt cx="4464719" cy="140996"/>
            </a:xfrm>
          </p:grpSpPr>
          <p:sp>
            <p:nvSpPr>
              <p:cNvPr id="36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55229" y="2065320"/>
            <a:ext cx="8703836" cy="140996"/>
            <a:chOff x="323528" y="2065320"/>
            <a:chExt cx="8703836" cy="140996"/>
          </a:xfrm>
        </p:grpSpPr>
        <p:grpSp>
          <p:nvGrpSpPr>
            <p:cNvPr id="25" name="组合 24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27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39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2567609" y="2657140"/>
            <a:ext cx="1645613" cy="1150660"/>
            <a:chOff x="3136900" y="5457825"/>
            <a:chExt cx="1235075" cy="863600"/>
          </a:xfrm>
        </p:grpSpPr>
        <p:sp>
          <p:nvSpPr>
            <p:cNvPr id="42" name="Freeform 120"/>
            <p:cNvSpPr/>
            <p:nvPr/>
          </p:nvSpPr>
          <p:spPr bwMode="auto">
            <a:xfrm>
              <a:off x="4310063" y="5719763"/>
              <a:ext cx="34925" cy="138113"/>
            </a:xfrm>
            <a:custGeom>
              <a:avLst/>
              <a:gdLst>
                <a:gd name="T0" fmla="*/ 9 w 55"/>
                <a:gd name="T1" fmla="*/ 214 h 214"/>
                <a:gd name="T2" fmla="*/ 12 w 55"/>
                <a:gd name="T3" fmla="*/ 151 h 214"/>
                <a:gd name="T4" fmla="*/ 40 w 55"/>
                <a:gd name="T5" fmla="*/ 63 h 214"/>
                <a:gd name="T6" fmla="*/ 39 w 55"/>
                <a:gd name="T7" fmla="*/ 28 h 214"/>
                <a:gd name="T8" fmla="*/ 29 w 55"/>
                <a:gd name="T9" fmla="*/ 20 h 214"/>
                <a:gd name="T10" fmla="*/ 55 w 55"/>
                <a:gd name="T11" fmla="*/ 20 h 214"/>
                <a:gd name="T12" fmla="*/ 9 w 5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14">
                  <a:moveTo>
                    <a:pt x="9" y="214"/>
                  </a:moveTo>
                  <a:cubicBezTo>
                    <a:pt x="0" y="194"/>
                    <a:pt x="8" y="170"/>
                    <a:pt x="12" y="151"/>
                  </a:cubicBezTo>
                  <a:cubicBezTo>
                    <a:pt x="20" y="120"/>
                    <a:pt x="32" y="90"/>
                    <a:pt x="40" y="63"/>
                  </a:cubicBezTo>
                  <a:cubicBezTo>
                    <a:pt x="40" y="56"/>
                    <a:pt x="40" y="37"/>
                    <a:pt x="39" y="28"/>
                  </a:cubicBezTo>
                  <a:cubicBezTo>
                    <a:pt x="37" y="24"/>
                    <a:pt x="30" y="24"/>
                    <a:pt x="29" y="20"/>
                  </a:cubicBezTo>
                  <a:cubicBezTo>
                    <a:pt x="28" y="0"/>
                    <a:pt x="49" y="8"/>
                    <a:pt x="55" y="20"/>
                  </a:cubicBezTo>
                  <a:cubicBezTo>
                    <a:pt x="54" y="94"/>
                    <a:pt x="19" y="144"/>
                    <a:pt x="9" y="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3" name="Freeform 121"/>
            <p:cNvSpPr/>
            <p:nvPr/>
          </p:nvSpPr>
          <p:spPr bwMode="auto">
            <a:xfrm>
              <a:off x="4165600" y="5883275"/>
              <a:ext cx="142875" cy="325438"/>
            </a:xfrm>
            <a:custGeom>
              <a:avLst/>
              <a:gdLst>
                <a:gd name="T0" fmla="*/ 216 w 221"/>
                <a:gd name="T1" fmla="*/ 0 h 504"/>
                <a:gd name="T2" fmla="*/ 221 w 221"/>
                <a:gd name="T3" fmla="*/ 4 h 504"/>
                <a:gd name="T4" fmla="*/ 189 w 221"/>
                <a:gd name="T5" fmla="*/ 168 h 504"/>
                <a:gd name="T6" fmla="*/ 151 w 221"/>
                <a:gd name="T7" fmla="*/ 284 h 504"/>
                <a:gd name="T8" fmla="*/ 93 w 221"/>
                <a:gd name="T9" fmla="*/ 469 h 504"/>
                <a:gd name="T10" fmla="*/ 0 w 221"/>
                <a:gd name="T11" fmla="*/ 485 h 504"/>
                <a:gd name="T12" fmla="*/ 80 w 221"/>
                <a:gd name="T13" fmla="*/ 459 h 504"/>
                <a:gd name="T14" fmla="*/ 88 w 221"/>
                <a:gd name="T15" fmla="*/ 425 h 504"/>
                <a:gd name="T16" fmla="*/ 118 w 221"/>
                <a:gd name="T17" fmla="*/ 326 h 504"/>
                <a:gd name="T18" fmla="*/ 164 w 221"/>
                <a:gd name="T19" fmla="*/ 188 h 504"/>
                <a:gd name="T20" fmla="*/ 176 w 221"/>
                <a:gd name="T21" fmla="*/ 166 h 504"/>
                <a:gd name="T22" fmla="*/ 208 w 221"/>
                <a:gd name="T23" fmla="*/ 15 h 504"/>
                <a:gd name="T24" fmla="*/ 213 w 221"/>
                <a:gd name="T25" fmla="*/ 4 h 504"/>
                <a:gd name="T26" fmla="*/ 216 w 221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4">
                  <a:moveTo>
                    <a:pt x="216" y="0"/>
                  </a:moveTo>
                  <a:cubicBezTo>
                    <a:pt x="218" y="1"/>
                    <a:pt x="218" y="3"/>
                    <a:pt x="221" y="4"/>
                  </a:cubicBezTo>
                  <a:cubicBezTo>
                    <a:pt x="209" y="60"/>
                    <a:pt x="202" y="112"/>
                    <a:pt x="189" y="168"/>
                  </a:cubicBezTo>
                  <a:cubicBezTo>
                    <a:pt x="174" y="204"/>
                    <a:pt x="160" y="242"/>
                    <a:pt x="151" y="284"/>
                  </a:cubicBezTo>
                  <a:cubicBezTo>
                    <a:pt x="121" y="336"/>
                    <a:pt x="116" y="415"/>
                    <a:pt x="93" y="469"/>
                  </a:cubicBezTo>
                  <a:cubicBezTo>
                    <a:pt x="72" y="487"/>
                    <a:pt x="28" y="504"/>
                    <a:pt x="0" y="485"/>
                  </a:cubicBezTo>
                  <a:cubicBezTo>
                    <a:pt x="26" y="482"/>
                    <a:pt x="63" y="481"/>
                    <a:pt x="80" y="459"/>
                  </a:cubicBezTo>
                  <a:cubicBezTo>
                    <a:pt x="86" y="450"/>
                    <a:pt x="84" y="441"/>
                    <a:pt x="88" y="425"/>
                  </a:cubicBezTo>
                  <a:cubicBezTo>
                    <a:pt x="96" y="395"/>
                    <a:pt x="107" y="361"/>
                    <a:pt x="118" y="326"/>
                  </a:cubicBezTo>
                  <a:cubicBezTo>
                    <a:pt x="132" y="279"/>
                    <a:pt x="147" y="232"/>
                    <a:pt x="164" y="188"/>
                  </a:cubicBezTo>
                  <a:cubicBezTo>
                    <a:pt x="167" y="180"/>
                    <a:pt x="173" y="174"/>
                    <a:pt x="176" y="166"/>
                  </a:cubicBezTo>
                  <a:cubicBezTo>
                    <a:pt x="191" y="120"/>
                    <a:pt x="198" y="67"/>
                    <a:pt x="208" y="15"/>
                  </a:cubicBezTo>
                  <a:cubicBezTo>
                    <a:pt x="208" y="12"/>
                    <a:pt x="212" y="4"/>
                    <a:pt x="213" y="4"/>
                  </a:cubicBezTo>
                  <a:cubicBezTo>
                    <a:pt x="213" y="2"/>
                    <a:pt x="216" y="2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" name="Freeform 122"/>
            <p:cNvSpPr/>
            <p:nvPr/>
          </p:nvSpPr>
          <p:spPr bwMode="auto">
            <a:xfrm>
              <a:off x="3163888" y="6216650"/>
              <a:ext cx="41275" cy="90488"/>
            </a:xfrm>
            <a:custGeom>
              <a:avLst/>
              <a:gdLst>
                <a:gd name="T0" fmla="*/ 50 w 64"/>
                <a:gd name="T1" fmla="*/ 0 h 138"/>
                <a:gd name="T2" fmla="*/ 57 w 64"/>
                <a:gd name="T3" fmla="*/ 0 h 138"/>
                <a:gd name="T4" fmla="*/ 48 w 64"/>
                <a:gd name="T5" fmla="*/ 25 h 138"/>
                <a:gd name="T6" fmla="*/ 13 w 64"/>
                <a:gd name="T7" fmla="*/ 104 h 138"/>
                <a:gd name="T8" fmla="*/ 23 w 64"/>
                <a:gd name="T9" fmla="*/ 126 h 138"/>
                <a:gd name="T10" fmla="*/ 48 w 64"/>
                <a:gd name="T11" fmla="*/ 134 h 138"/>
                <a:gd name="T12" fmla="*/ 0 w 64"/>
                <a:gd name="T13" fmla="*/ 111 h 138"/>
                <a:gd name="T14" fmla="*/ 50 w 64"/>
                <a:gd name="T1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8">
                  <a:moveTo>
                    <a:pt x="50" y="0"/>
                  </a:moveTo>
                  <a:cubicBezTo>
                    <a:pt x="52" y="0"/>
                    <a:pt x="54" y="0"/>
                    <a:pt x="57" y="0"/>
                  </a:cubicBezTo>
                  <a:cubicBezTo>
                    <a:pt x="64" y="9"/>
                    <a:pt x="52" y="17"/>
                    <a:pt x="48" y="25"/>
                  </a:cubicBezTo>
                  <a:cubicBezTo>
                    <a:pt x="36" y="49"/>
                    <a:pt x="24" y="78"/>
                    <a:pt x="13" y="104"/>
                  </a:cubicBezTo>
                  <a:cubicBezTo>
                    <a:pt x="18" y="110"/>
                    <a:pt x="19" y="120"/>
                    <a:pt x="23" y="126"/>
                  </a:cubicBezTo>
                  <a:cubicBezTo>
                    <a:pt x="30" y="130"/>
                    <a:pt x="46" y="125"/>
                    <a:pt x="48" y="134"/>
                  </a:cubicBezTo>
                  <a:cubicBezTo>
                    <a:pt x="22" y="138"/>
                    <a:pt x="10" y="128"/>
                    <a:pt x="0" y="111"/>
                  </a:cubicBezTo>
                  <a:cubicBezTo>
                    <a:pt x="10" y="68"/>
                    <a:pt x="41" y="38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" name="Freeform 123"/>
            <p:cNvSpPr>
              <a:spLocks noEditPoints="1"/>
            </p:cNvSpPr>
            <p:nvPr/>
          </p:nvSpPr>
          <p:spPr bwMode="auto">
            <a:xfrm>
              <a:off x="3136900" y="5457825"/>
              <a:ext cx="1235075" cy="863600"/>
            </a:xfrm>
            <a:custGeom>
              <a:avLst/>
              <a:gdLst>
                <a:gd name="T0" fmla="*/ 1104 w 1911"/>
                <a:gd name="T1" fmla="*/ 78 h 1334"/>
                <a:gd name="T2" fmla="*/ 1144 w 1911"/>
                <a:gd name="T3" fmla="*/ 420 h 1334"/>
                <a:gd name="T4" fmla="*/ 1519 w 1911"/>
                <a:gd name="T5" fmla="*/ 177 h 1334"/>
                <a:gd name="T6" fmla="*/ 1652 w 1911"/>
                <a:gd name="T7" fmla="*/ 118 h 1334"/>
                <a:gd name="T8" fmla="*/ 1796 w 1911"/>
                <a:gd name="T9" fmla="*/ 274 h 1334"/>
                <a:gd name="T10" fmla="*/ 1879 w 1911"/>
                <a:gd name="T11" fmla="*/ 589 h 1334"/>
                <a:gd name="T12" fmla="*/ 1504 w 1911"/>
                <a:gd name="T13" fmla="*/ 1194 h 1334"/>
                <a:gd name="T14" fmla="*/ 807 w 1911"/>
                <a:gd name="T15" fmla="*/ 1277 h 1334"/>
                <a:gd name="T16" fmla="*/ 63 w 1911"/>
                <a:gd name="T17" fmla="*/ 1328 h 1334"/>
                <a:gd name="T18" fmla="*/ 28 w 1911"/>
                <a:gd name="T19" fmla="*/ 1028 h 1334"/>
                <a:gd name="T20" fmla="*/ 181 w 1911"/>
                <a:gd name="T21" fmla="*/ 745 h 1334"/>
                <a:gd name="T22" fmla="*/ 747 w 1911"/>
                <a:gd name="T23" fmla="*/ 392 h 1334"/>
                <a:gd name="T24" fmla="*/ 999 w 1911"/>
                <a:gd name="T25" fmla="*/ 662 h 1334"/>
                <a:gd name="T26" fmla="*/ 1084 w 1911"/>
                <a:gd name="T27" fmla="*/ 171 h 1334"/>
                <a:gd name="T28" fmla="*/ 825 w 1911"/>
                <a:gd name="T29" fmla="*/ 607 h 1334"/>
                <a:gd name="T30" fmla="*/ 969 w 1911"/>
                <a:gd name="T31" fmla="*/ 745 h 1334"/>
                <a:gd name="T32" fmla="*/ 1074 w 1911"/>
                <a:gd name="T33" fmla="*/ 539 h 1334"/>
                <a:gd name="T34" fmla="*/ 1014 w 1911"/>
                <a:gd name="T35" fmla="*/ 971 h 1334"/>
                <a:gd name="T36" fmla="*/ 1559 w 1911"/>
                <a:gd name="T37" fmla="*/ 166 h 1334"/>
                <a:gd name="T38" fmla="*/ 1091 w 1911"/>
                <a:gd name="T39" fmla="*/ 915 h 1334"/>
                <a:gd name="T40" fmla="*/ 949 w 1911"/>
                <a:gd name="T41" fmla="*/ 1081 h 1334"/>
                <a:gd name="T42" fmla="*/ 1233 w 1911"/>
                <a:gd name="T43" fmla="*/ 858 h 1334"/>
                <a:gd name="T44" fmla="*/ 1632 w 1911"/>
                <a:gd name="T45" fmla="*/ 166 h 1334"/>
                <a:gd name="T46" fmla="*/ 1730 w 1911"/>
                <a:gd name="T47" fmla="*/ 224 h 1334"/>
                <a:gd name="T48" fmla="*/ 1682 w 1911"/>
                <a:gd name="T49" fmla="*/ 174 h 1334"/>
                <a:gd name="T50" fmla="*/ 1489 w 1911"/>
                <a:gd name="T51" fmla="*/ 798 h 1334"/>
                <a:gd name="T52" fmla="*/ 1597 w 1911"/>
                <a:gd name="T53" fmla="*/ 445 h 1334"/>
                <a:gd name="T54" fmla="*/ 1572 w 1911"/>
                <a:gd name="T55" fmla="*/ 735 h 1334"/>
                <a:gd name="T56" fmla="*/ 1625 w 1911"/>
                <a:gd name="T57" fmla="*/ 694 h 1334"/>
                <a:gd name="T58" fmla="*/ 1167 w 1911"/>
                <a:gd name="T59" fmla="*/ 1009 h 1334"/>
                <a:gd name="T60" fmla="*/ 1712 w 1911"/>
                <a:gd name="T61" fmla="*/ 533 h 1334"/>
                <a:gd name="T62" fmla="*/ 1670 w 1911"/>
                <a:gd name="T63" fmla="*/ 538 h 1334"/>
                <a:gd name="T64" fmla="*/ 400 w 1911"/>
                <a:gd name="T65" fmla="*/ 445 h 1334"/>
                <a:gd name="T66" fmla="*/ 423 w 1911"/>
                <a:gd name="T67" fmla="*/ 1029 h 1334"/>
                <a:gd name="T68" fmla="*/ 817 w 1911"/>
                <a:gd name="T69" fmla="*/ 622 h 1334"/>
                <a:gd name="T70" fmla="*/ 1821 w 1911"/>
                <a:gd name="T71" fmla="*/ 421 h 1334"/>
                <a:gd name="T72" fmla="*/ 1637 w 1911"/>
                <a:gd name="T73" fmla="*/ 1107 h 1334"/>
                <a:gd name="T74" fmla="*/ 1149 w 1911"/>
                <a:gd name="T75" fmla="*/ 1140 h 1334"/>
                <a:gd name="T76" fmla="*/ 1270 w 1911"/>
                <a:gd name="T77" fmla="*/ 1172 h 1334"/>
                <a:gd name="T78" fmla="*/ 1725 w 1911"/>
                <a:gd name="T79" fmla="*/ 1150 h 1334"/>
                <a:gd name="T80" fmla="*/ 1884 w 1911"/>
                <a:gd name="T81" fmla="*/ 498 h 1334"/>
                <a:gd name="T82" fmla="*/ 1625 w 1911"/>
                <a:gd name="T83" fmla="*/ 926 h 1334"/>
                <a:gd name="T84" fmla="*/ 938 w 1911"/>
                <a:gd name="T85" fmla="*/ 1204 h 1334"/>
                <a:gd name="T86" fmla="*/ 1736 w 1911"/>
                <a:gd name="T87" fmla="*/ 722 h 1334"/>
                <a:gd name="T88" fmla="*/ 1672 w 1911"/>
                <a:gd name="T89" fmla="*/ 513 h 1334"/>
                <a:gd name="T90" fmla="*/ 1110 w 1911"/>
                <a:gd name="T91" fmla="*/ 1031 h 1334"/>
                <a:gd name="T92" fmla="*/ 1439 w 1911"/>
                <a:gd name="T93" fmla="*/ 843 h 1334"/>
                <a:gd name="T94" fmla="*/ 1454 w 1911"/>
                <a:gd name="T95" fmla="*/ 803 h 1334"/>
                <a:gd name="T96" fmla="*/ 31 w 1911"/>
                <a:gd name="T97" fmla="*/ 1009 h 1334"/>
                <a:gd name="T98" fmla="*/ 553 w 1911"/>
                <a:gd name="T99" fmla="*/ 1104 h 1334"/>
                <a:gd name="T100" fmla="*/ 335 w 1911"/>
                <a:gd name="T101" fmla="*/ 1087 h 1334"/>
                <a:gd name="T102" fmla="*/ 551 w 1911"/>
                <a:gd name="T103" fmla="*/ 1087 h 1334"/>
                <a:gd name="T104" fmla="*/ 88 w 1911"/>
                <a:gd name="T105" fmla="*/ 1082 h 1334"/>
                <a:gd name="T106" fmla="*/ 611 w 1911"/>
                <a:gd name="T107" fmla="*/ 1157 h 1334"/>
                <a:gd name="T108" fmla="*/ 451 w 1911"/>
                <a:gd name="T109" fmla="*/ 1145 h 1334"/>
                <a:gd name="T110" fmla="*/ 78 w 1911"/>
                <a:gd name="T111" fmla="*/ 1170 h 1334"/>
                <a:gd name="T112" fmla="*/ 793 w 1911"/>
                <a:gd name="T113" fmla="*/ 1242 h 1334"/>
                <a:gd name="T114" fmla="*/ 315 w 1911"/>
                <a:gd name="T115" fmla="*/ 1260 h 1334"/>
                <a:gd name="T116" fmla="*/ 123 w 1911"/>
                <a:gd name="T117" fmla="*/ 1137 h 1334"/>
                <a:gd name="T118" fmla="*/ 146 w 1911"/>
                <a:gd name="T119" fmla="*/ 1243 h 1334"/>
                <a:gd name="T120" fmla="*/ 740 w 1911"/>
                <a:gd name="T121" fmla="*/ 1213 h 1334"/>
                <a:gd name="T122" fmla="*/ 928 w 1911"/>
                <a:gd name="T123" fmla="*/ 1250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334">
                  <a:moveTo>
                    <a:pt x="1011" y="260"/>
                  </a:moveTo>
                  <a:cubicBezTo>
                    <a:pt x="1011" y="259"/>
                    <a:pt x="1011" y="257"/>
                    <a:pt x="1009" y="257"/>
                  </a:cubicBezTo>
                  <a:cubicBezTo>
                    <a:pt x="1009" y="264"/>
                    <a:pt x="1006" y="257"/>
                    <a:pt x="1009" y="255"/>
                  </a:cubicBezTo>
                  <a:cubicBezTo>
                    <a:pt x="1010" y="250"/>
                    <a:pt x="1014" y="256"/>
                    <a:pt x="1014" y="252"/>
                  </a:cubicBezTo>
                  <a:cubicBezTo>
                    <a:pt x="1011" y="249"/>
                    <a:pt x="1018" y="243"/>
                    <a:pt x="1022" y="242"/>
                  </a:cubicBezTo>
                  <a:cubicBezTo>
                    <a:pt x="1026" y="225"/>
                    <a:pt x="1042" y="206"/>
                    <a:pt x="1054" y="192"/>
                  </a:cubicBezTo>
                  <a:cubicBezTo>
                    <a:pt x="1060" y="153"/>
                    <a:pt x="1109" y="124"/>
                    <a:pt x="1104" y="78"/>
                  </a:cubicBezTo>
                  <a:cubicBezTo>
                    <a:pt x="1110" y="79"/>
                    <a:pt x="1119" y="63"/>
                    <a:pt x="1112" y="56"/>
                  </a:cubicBezTo>
                  <a:cubicBezTo>
                    <a:pt x="1127" y="49"/>
                    <a:pt x="1124" y="5"/>
                    <a:pt x="1137" y="0"/>
                  </a:cubicBezTo>
                  <a:cubicBezTo>
                    <a:pt x="1154" y="12"/>
                    <a:pt x="1154" y="42"/>
                    <a:pt x="1159" y="65"/>
                  </a:cubicBezTo>
                  <a:cubicBezTo>
                    <a:pt x="1162" y="79"/>
                    <a:pt x="1168" y="92"/>
                    <a:pt x="1170" y="104"/>
                  </a:cubicBezTo>
                  <a:cubicBezTo>
                    <a:pt x="1174" y="124"/>
                    <a:pt x="1172" y="149"/>
                    <a:pt x="1174" y="174"/>
                  </a:cubicBezTo>
                  <a:cubicBezTo>
                    <a:pt x="1175" y="206"/>
                    <a:pt x="1174" y="238"/>
                    <a:pt x="1179" y="257"/>
                  </a:cubicBezTo>
                  <a:cubicBezTo>
                    <a:pt x="1171" y="314"/>
                    <a:pt x="1161" y="369"/>
                    <a:pt x="1144" y="420"/>
                  </a:cubicBezTo>
                  <a:cubicBezTo>
                    <a:pt x="1178" y="388"/>
                    <a:pt x="1215" y="356"/>
                    <a:pt x="1253" y="325"/>
                  </a:cubicBezTo>
                  <a:cubicBezTo>
                    <a:pt x="1264" y="317"/>
                    <a:pt x="1274" y="306"/>
                    <a:pt x="1285" y="299"/>
                  </a:cubicBezTo>
                  <a:cubicBezTo>
                    <a:pt x="1296" y="291"/>
                    <a:pt x="1312" y="289"/>
                    <a:pt x="1320" y="275"/>
                  </a:cubicBezTo>
                  <a:cubicBezTo>
                    <a:pt x="1322" y="277"/>
                    <a:pt x="1324" y="277"/>
                    <a:pt x="1326" y="275"/>
                  </a:cubicBezTo>
                  <a:cubicBezTo>
                    <a:pt x="1353" y="255"/>
                    <a:pt x="1383" y="248"/>
                    <a:pt x="1409" y="227"/>
                  </a:cubicBezTo>
                  <a:cubicBezTo>
                    <a:pt x="1443" y="217"/>
                    <a:pt x="1470" y="199"/>
                    <a:pt x="1504" y="189"/>
                  </a:cubicBezTo>
                  <a:cubicBezTo>
                    <a:pt x="1508" y="184"/>
                    <a:pt x="1514" y="182"/>
                    <a:pt x="1519" y="177"/>
                  </a:cubicBezTo>
                  <a:cubicBezTo>
                    <a:pt x="1524" y="173"/>
                    <a:pt x="1527" y="166"/>
                    <a:pt x="1531" y="162"/>
                  </a:cubicBezTo>
                  <a:cubicBezTo>
                    <a:pt x="1535" y="159"/>
                    <a:pt x="1541" y="159"/>
                    <a:pt x="1544" y="156"/>
                  </a:cubicBezTo>
                  <a:cubicBezTo>
                    <a:pt x="1560" y="142"/>
                    <a:pt x="1568" y="116"/>
                    <a:pt x="1580" y="96"/>
                  </a:cubicBezTo>
                  <a:cubicBezTo>
                    <a:pt x="1581" y="88"/>
                    <a:pt x="1576" y="81"/>
                    <a:pt x="1582" y="76"/>
                  </a:cubicBezTo>
                  <a:cubicBezTo>
                    <a:pt x="1588" y="76"/>
                    <a:pt x="1587" y="78"/>
                    <a:pt x="1592" y="76"/>
                  </a:cubicBezTo>
                  <a:cubicBezTo>
                    <a:pt x="1595" y="96"/>
                    <a:pt x="1605" y="115"/>
                    <a:pt x="1605" y="133"/>
                  </a:cubicBezTo>
                  <a:cubicBezTo>
                    <a:pt x="1625" y="129"/>
                    <a:pt x="1635" y="121"/>
                    <a:pt x="1652" y="118"/>
                  </a:cubicBezTo>
                  <a:cubicBezTo>
                    <a:pt x="1661" y="130"/>
                    <a:pt x="1671" y="143"/>
                    <a:pt x="1678" y="158"/>
                  </a:cubicBezTo>
                  <a:cubicBezTo>
                    <a:pt x="1686" y="158"/>
                    <a:pt x="1691" y="147"/>
                    <a:pt x="1697" y="151"/>
                  </a:cubicBezTo>
                  <a:cubicBezTo>
                    <a:pt x="1711" y="153"/>
                    <a:pt x="1701" y="180"/>
                    <a:pt x="1713" y="184"/>
                  </a:cubicBezTo>
                  <a:cubicBezTo>
                    <a:pt x="1722" y="180"/>
                    <a:pt x="1735" y="174"/>
                    <a:pt x="1743" y="179"/>
                  </a:cubicBezTo>
                  <a:cubicBezTo>
                    <a:pt x="1758" y="212"/>
                    <a:pt x="1742" y="253"/>
                    <a:pt x="1733" y="285"/>
                  </a:cubicBezTo>
                  <a:cubicBezTo>
                    <a:pt x="1744" y="281"/>
                    <a:pt x="1760" y="285"/>
                    <a:pt x="1773" y="282"/>
                  </a:cubicBezTo>
                  <a:cubicBezTo>
                    <a:pt x="1782" y="280"/>
                    <a:pt x="1788" y="271"/>
                    <a:pt x="1796" y="274"/>
                  </a:cubicBezTo>
                  <a:cubicBezTo>
                    <a:pt x="1801" y="283"/>
                    <a:pt x="1794" y="295"/>
                    <a:pt x="1791" y="305"/>
                  </a:cubicBezTo>
                  <a:cubicBezTo>
                    <a:pt x="1783" y="332"/>
                    <a:pt x="1776" y="362"/>
                    <a:pt x="1768" y="388"/>
                  </a:cubicBezTo>
                  <a:cubicBezTo>
                    <a:pt x="1811" y="388"/>
                    <a:pt x="1846" y="384"/>
                    <a:pt x="1886" y="380"/>
                  </a:cubicBezTo>
                  <a:cubicBezTo>
                    <a:pt x="1905" y="401"/>
                    <a:pt x="1911" y="414"/>
                    <a:pt x="1906" y="448"/>
                  </a:cubicBezTo>
                  <a:cubicBezTo>
                    <a:pt x="1903" y="465"/>
                    <a:pt x="1896" y="485"/>
                    <a:pt x="1893" y="506"/>
                  </a:cubicBezTo>
                  <a:cubicBezTo>
                    <a:pt x="1890" y="522"/>
                    <a:pt x="1892" y="539"/>
                    <a:pt x="1889" y="554"/>
                  </a:cubicBezTo>
                  <a:cubicBezTo>
                    <a:pt x="1887" y="567"/>
                    <a:pt x="1881" y="578"/>
                    <a:pt x="1879" y="589"/>
                  </a:cubicBezTo>
                  <a:cubicBezTo>
                    <a:pt x="1876" y="609"/>
                    <a:pt x="1870" y="626"/>
                    <a:pt x="1864" y="647"/>
                  </a:cubicBezTo>
                  <a:cubicBezTo>
                    <a:pt x="1840" y="739"/>
                    <a:pt x="1819" y="838"/>
                    <a:pt x="1795" y="926"/>
                  </a:cubicBezTo>
                  <a:cubicBezTo>
                    <a:pt x="1787" y="954"/>
                    <a:pt x="1775" y="981"/>
                    <a:pt x="1771" y="1008"/>
                  </a:cubicBezTo>
                  <a:cubicBezTo>
                    <a:pt x="1762" y="1068"/>
                    <a:pt x="1753" y="1121"/>
                    <a:pt x="1731" y="1169"/>
                  </a:cubicBezTo>
                  <a:cubicBezTo>
                    <a:pt x="1726" y="1173"/>
                    <a:pt x="1717" y="1175"/>
                    <a:pt x="1712" y="1179"/>
                  </a:cubicBezTo>
                  <a:cubicBezTo>
                    <a:pt x="1689" y="1183"/>
                    <a:pt x="1666" y="1181"/>
                    <a:pt x="1640" y="1179"/>
                  </a:cubicBezTo>
                  <a:cubicBezTo>
                    <a:pt x="1593" y="1175"/>
                    <a:pt x="1547" y="1191"/>
                    <a:pt x="1504" y="1194"/>
                  </a:cubicBezTo>
                  <a:cubicBezTo>
                    <a:pt x="1487" y="1195"/>
                    <a:pt x="1469" y="1189"/>
                    <a:pt x="1456" y="1200"/>
                  </a:cubicBezTo>
                  <a:cubicBezTo>
                    <a:pt x="1380" y="1205"/>
                    <a:pt x="1296" y="1209"/>
                    <a:pt x="1212" y="1215"/>
                  </a:cubicBezTo>
                  <a:cubicBezTo>
                    <a:pt x="1126" y="1221"/>
                    <a:pt x="1032" y="1231"/>
                    <a:pt x="954" y="1255"/>
                  </a:cubicBezTo>
                  <a:cubicBezTo>
                    <a:pt x="953" y="1256"/>
                    <a:pt x="949" y="1258"/>
                    <a:pt x="948" y="1258"/>
                  </a:cubicBezTo>
                  <a:cubicBezTo>
                    <a:pt x="932" y="1266"/>
                    <a:pt x="919" y="1280"/>
                    <a:pt x="901" y="1283"/>
                  </a:cubicBezTo>
                  <a:cubicBezTo>
                    <a:pt x="883" y="1287"/>
                    <a:pt x="860" y="1286"/>
                    <a:pt x="840" y="1285"/>
                  </a:cubicBezTo>
                  <a:cubicBezTo>
                    <a:pt x="830" y="1284"/>
                    <a:pt x="812" y="1276"/>
                    <a:pt x="807" y="1277"/>
                  </a:cubicBezTo>
                  <a:cubicBezTo>
                    <a:pt x="781" y="1280"/>
                    <a:pt x="751" y="1279"/>
                    <a:pt x="724" y="1280"/>
                  </a:cubicBezTo>
                  <a:cubicBezTo>
                    <a:pt x="685" y="1281"/>
                    <a:pt x="651" y="1287"/>
                    <a:pt x="609" y="1293"/>
                  </a:cubicBezTo>
                  <a:cubicBezTo>
                    <a:pt x="566" y="1300"/>
                    <a:pt x="520" y="1301"/>
                    <a:pt x="476" y="1305"/>
                  </a:cubicBezTo>
                  <a:cubicBezTo>
                    <a:pt x="402" y="1312"/>
                    <a:pt x="329" y="1324"/>
                    <a:pt x="252" y="1325"/>
                  </a:cubicBezTo>
                  <a:cubicBezTo>
                    <a:pt x="243" y="1325"/>
                    <a:pt x="233" y="1322"/>
                    <a:pt x="224" y="1323"/>
                  </a:cubicBezTo>
                  <a:cubicBezTo>
                    <a:pt x="198" y="1325"/>
                    <a:pt x="174" y="1332"/>
                    <a:pt x="149" y="1333"/>
                  </a:cubicBezTo>
                  <a:cubicBezTo>
                    <a:pt x="122" y="1334"/>
                    <a:pt x="91" y="1329"/>
                    <a:pt x="63" y="1328"/>
                  </a:cubicBezTo>
                  <a:cubicBezTo>
                    <a:pt x="45" y="1328"/>
                    <a:pt x="30" y="1323"/>
                    <a:pt x="13" y="1318"/>
                  </a:cubicBezTo>
                  <a:cubicBezTo>
                    <a:pt x="9" y="1309"/>
                    <a:pt x="10" y="1294"/>
                    <a:pt x="3" y="1288"/>
                  </a:cubicBezTo>
                  <a:cubicBezTo>
                    <a:pt x="28" y="1234"/>
                    <a:pt x="58" y="1176"/>
                    <a:pt x="86" y="1130"/>
                  </a:cubicBezTo>
                  <a:cubicBezTo>
                    <a:pt x="62" y="1130"/>
                    <a:pt x="41" y="1136"/>
                    <a:pt x="20" y="1135"/>
                  </a:cubicBezTo>
                  <a:cubicBezTo>
                    <a:pt x="13" y="1116"/>
                    <a:pt x="31" y="1095"/>
                    <a:pt x="38" y="1077"/>
                  </a:cubicBezTo>
                  <a:cubicBezTo>
                    <a:pt x="23" y="1069"/>
                    <a:pt x="12" y="1081"/>
                    <a:pt x="3" y="1072"/>
                  </a:cubicBezTo>
                  <a:cubicBezTo>
                    <a:pt x="0" y="1052"/>
                    <a:pt x="22" y="1045"/>
                    <a:pt x="28" y="1028"/>
                  </a:cubicBezTo>
                  <a:cubicBezTo>
                    <a:pt x="26" y="1028"/>
                    <a:pt x="15" y="1030"/>
                    <a:pt x="13" y="1023"/>
                  </a:cubicBezTo>
                  <a:cubicBezTo>
                    <a:pt x="19" y="1000"/>
                    <a:pt x="36" y="988"/>
                    <a:pt x="45" y="968"/>
                  </a:cubicBezTo>
                  <a:cubicBezTo>
                    <a:pt x="36" y="968"/>
                    <a:pt x="22" y="971"/>
                    <a:pt x="18" y="959"/>
                  </a:cubicBezTo>
                  <a:cubicBezTo>
                    <a:pt x="24" y="940"/>
                    <a:pt x="44" y="936"/>
                    <a:pt x="48" y="915"/>
                  </a:cubicBezTo>
                  <a:cubicBezTo>
                    <a:pt x="53" y="916"/>
                    <a:pt x="53" y="912"/>
                    <a:pt x="56" y="911"/>
                  </a:cubicBezTo>
                  <a:cubicBezTo>
                    <a:pt x="91" y="854"/>
                    <a:pt x="139" y="810"/>
                    <a:pt x="171" y="750"/>
                  </a:cubicBezTo>
                  <a:cubicBezTo>
                    <a:pt x="174" y="749"/>
                    <a:pt x="176" y="745"/>
                    <a:pt x="181" y="745"/>
                  </a:cubicBezTo>
                  <a:cubicBezTo>
                    <a:pt x="193" y="725"/>
                    <a:pt x="203" y="703"/>
                    <a:pt x="222" y="689"/>
                  </a:cubicBezTo>
                  <a:cubicBezTo>
                    <a:pt x="264" y="612"/>
                    <a:pt x="311" y="566"/>
                    <a:pt x="347" y="480"/>
                  </a:cubicBezTo>
                  <a:cubicBezTo>
                    <a:pt x="352" y="477"/>
                    <a:pt x="352" y="477"/>
                    <a:pt x="358" y="478"/>
                  </a:cubicBezTo>
                  <a:cubicBezTo>
                    <a:pt x="380" y="442"/>
                    <a:pt x="405" y="411"/>
                    <a:pt x="426" y="375"/>
                  </a:cubicBezTo>
                  <a:cubicBezTo>
                    <a:pt x="434" y="375"/>
                    <a:pt x="433" y="383"/>
                    <a:pt x="440" y="383"/>
                  </a:cubicBezTo>
                  <a:cubicBezTo>
                    <a:pt x="474" y="375"/>
                    <a:pt x="518" y="378"/>
                    <a:pt x="559" y="382"/>
                  </a:cubicBezTo>
                  <a:cubicBezTo>
                    <a:pt x="622" y="387"/>
                    <a:pt x="688" y="386"/>
                    <a:pt x="747" y="392"/>
                  </a:cubicBezTo>
                  <a:cubicBezTo>
                    <a:pt x="789" y="406"/>
                    <a:pt x="855" y="408"/>
                    <a:pt x="908" y="426"/>
                  </a:cubicBezTo>
                  <a:cubicBezTo>
                    <a:pt x="918" y="409"/>
                    <a:pt x="928" y="392"/>
                    <a:pt x="936" y="373"/>
                  </a:cubicBezTo>
                  <a:cubicBezTo>
                    <a:pt x="941" y="371"/>
                    <a:pt x="941" y="374"/>
                    <a:pt x="944" y="372"/>
                  </a:cubicBezTo>
                  <a:cubicBezTo>
                    <a:pt x="968" y="336"/>
                    <a:pt x="987" y="296"/>
                    <a:pt x="1011" y="260"/>
                  </a:cubicBezTo>
                  <a:close/>
                  <a:moveTo>
                    <a:pt x="976" y="737"/>
                  </a:moveTo>
                  <a:cubicBezTo>
                    <a:pt x="982" y="724"/>
                    <a:pt x="985" y="712"/>
                    <a:pt x="989" y="699"/>
                  </a:cubicBezTo>
                  <a:cubicBezTo>
                    <a:pt x="992" y="691"/>
                    <a:pt x="1001" y="662"/>
                    <a:pt x="999" y="662"/>
                  </a:cubicBezTo>
                  <a:cubicBezTo>
                    <a:pt x="1004" y="661"/>
                    <a:pt x="1008" y="648"/>
                    <a:pt x="1008" y="639"/>
                  </a:cubicBezTo>
                  <a:cubicBezTo>
                    <a:pt x="1032" y="593"/>
                    <a:pt x="1055" y="546"/>
                    <a:pt x="1079" y="500"/>
                  </a:cubicBezTo>
                  <a:cubicBezTo>
                    <a:pt x="1085" y="496"/>
                    <a:pt x="1087" y="498"/>
                    <a:pt x="1092" y="493"/>
                  </a:cubicBezTo>
                  <a:cubicBezTo>
                    <a:pt x="1102" y="470"/>
                    <a:pt x="1117" y="453"/>
                    <a:pt x="1130" y="433"/>
                  </a:cubicBezTo>
                  <a:cubicBezTo>
                    <a:pt x="1162" y="308"/>
                    <a:pt x="1182" y="158"/>
                    <a:pt x="1139" y="38"/>
                  </a:cubicBezTo>
                  <a:cubicBezTo>
                    <a:pt x="1122" y="69"/>
                    <a:pt x="1117" y="103"/>
                    <a:pt x="1106" y="134"/>
                  </a:cubicBezTo>
                  <a:cubicBezTo>
                    <a:pt x="1101" y="147"/>
                    <a:pt x="1090" y="161"/>
                    <a:pt x="1084" y="171"/>
                  </a:cubicBezTo>
                  <a:cubicBezTo>
                    <a:pt x="1081" y="175"/>
                    <a:pt x="1081" y="182"/>
                    <a:pt x="1079" y="186"/>
                  </a:cubicBezTo>
                  <a:cubicBezTo>
                    <a:pt x="1073" y="194"/>
                    <a:pt x="1065" y="201"/>
                    <a:pt x="1059" y="209"/>
                  </a:cubicBezTo>
                  <a:cubicBezTo>
                    <a:pt x="1049" y="224"/>
                    <a:pt x="1039" y="239"/>
                    <a:pt x="1031" y="252"/>
                  </a:cubicBezTo>
                  <a:cubicBezTo>
                    <a:pt x="1019" y="271"/>
                    <a:pt x="1008" y="290"/>
                    <a:pt x="999" y="310"/>
                  </a:cubicBezTo>
                  <a:cubicBezTo>
                    <a:pt x="963" y="349"/>
                    <a:pt x="942" y="404"/>
                    <a:pt x="911" y="448"/>
                  </a:cubicBezTo>
                  <a:cubicBezTo>
                    <a:pt x="915" y="454"/>
                    <a:pt x="908" y="455"/>
                    <a:pt x="910" y="463"/>
                  </a:cubicBezTo>
                  <a:cubicBezTo>
                    <a:pt x="881" y="510"/>
                    <a:pt x="845" y="557"/>
                    <a:pt x="825" y="607"/>
                  </a:cubicBezTo>
                  <a:cubicBezTo>
                    <a:pt x="829" y="632"/>
                    <a:pt x="839" y="651"/>
                    <a:pt x="845" y="672"/>
                  </a:cubicBezTo>
                  <a:cubicBezTo>
                    <a:pt x="887" y="829"/>
                    <a:pt x="832" y="979"/>
                    <a:pt x="856" y="1160"/>
                  </a:cubicBezTo>
                  <a:cubicBezTo>
                    <a:pt x="883" y="1028"/>
                    <a:pt x="910" y="916"/>
                    <a:pt x="951" y="800"/>
                  </a:cubicBezTo>
                  <a:cubicBezTo>
                    <a:pt x="956" y="796"/>
                    <a:pt x="949" y="796"/>
                    <a:pt x="949" y="792"/>
                  </a:cubicBezTo>
                  <a:cubicBezTo>
                    <a:pt x="954" y="793"/>
                    <a:pt x="956" y="795"/>
                    <a:pt x="956" y="788"/>
                  </a:cubicBezTo>
                  <a:cubicBezTo>
                    <a:pt x="961" y="774"/>
                    <a:pt x="968" y="761"/>
                    <a:pt x="973" y="745"/>
                  </a:cubicBezTo>
                  <a:cubicBezTo>
                    <a:pt x="972" y="739"/>
                    <a:pt x="970" y="752"/>
                    <a:pt x="969" y="745"/>
                  </a:cubicBezTo>
                  <a:cubicBezTo>
                    <a:pt x="968" y="739"/>
                    <a:pt x="978" y="744"/>
                    <a:pt x="976" y="737"/>
                  </a:cubicBezTo>
                  <a:close/>
                  <a:moveTo>
                    <a:pt x="1559" y="166"/>
                  </a:moveTo>
                  <a:cubicBezTo>
                    <a:pt x="1540" y="182"/>
                    <a:pt x="1519" y="196"/>
                    <a:pt x="1496" y="207"/>
                  </a:cubicBezTo>
                  <a:cubicBezTo>
                    <a:pt x="1428" y="231"/>
                    <a:pt x="1367" y="262"/>
                    <a:pt x="1315" y="295"/>
                  </a:cubicBezTo>
                  <a:cubicBezTo>
                    <a:pt x="1275" y="321"/>
                    <a:pt x="1241" y="351"/>
                    <a:pt x="1205" y="380"/>
                  </a:cubicBezTo>
                  <a:cubicBezTo>
                    <a:pt x="1169" y="409"/>
                    <a:pt x="1137" y="441"/>
                    <a:pt x="1112" y="481"/>
                  </a:cubicBezTo>
                  <a:cubicBezTo>
                    <a:pt x="1100" y="501"/>
                    <a:pt x="1087" y="520"/>
                    <a:pt x="1074" y="539"/>
                  </a:cubicBezTo>
                  <a:cubicBezTo>
                    <a:pt x="1055" y="567"/>
                    <a:pt x="1042" y="606"/>
                    <a:pt x="1029" y="636"/>
                  </a:cubicBezTo>
                  <a:cubicBezTo>
                    <a:pt x="998" y="709"/>
                    <a:pt x="976" y="783"/>
                    <a:pt x="948" y="857"/>
                  </a:cubicBezTo>
                  <a:cubicBezTo>
                    <a:pt x="915" y="941"/>
                    <a:pt x="896" y="1032"/>
                    <a:pt x="873" y="1124"/>
                  </a:cubicBezTo>
                  <a:cubicBezTo>
                    <a:pt x="879" y="1137"/>
                    <a:pt x="865" y="1155"/>
                    <a:pt x="871" y="1167"/>
                  </a:cubicBezTo>
                  <a:cubicBezTo>
                    <a:pt x="878" y="1150"/>
                    <a:pt x="881" y="1130"/>
                    <a:pt x="896" y="1122"/>
                  </a:cubicBezTo>
                  <a:cubicBezTo>
                    <a:pt x="917" y="1088"/>
                    <a:pt x="943" y="1045"/>
                    <a:pt x="968" y="1018"/>
                  </a:cubicBezTo>
                  <a:cubicBezTo>
                    <a:pt x="981" y="1002"/>
                    <a:pt x="999" y="988"/>
                    <a:pt x="1014" y="971"/>
                  </a:cubicBezTo>
                  <a:cubicBezTo>
                    <a:pt x="1029" y="955"/>
                    <a:pt x="1042" y="936"/>
                    <a:pt x="1057" y="923"/>
                  </a:cubicBezTo>
                  <a:cubicBezTo>
                    <a:pt x="1154" y="842"/>
                    <a:pt x="1261" y="760"/>
                    <a:pt x="1418" y="760"/>
                  </a:cubicBezTo>
                  <a:cubicBezTo>
                    <a:pt x="1426" y="681"/>
                    <a:pt x="1443" y="614"/>
                    <a:pt x="1467" y="534"/>
                  </a:cubicBezTo>
                  <a:cubicBezTo>
                    <a:pt x="1481" y="490"/>
                    <a:pt x="1498" y="445"/>
                    <a:pt x="1514" y="403"/>
                  </a:cubicBezTo>
                  <a:cubicBezTo>
                    <a:pt x="1548" y="310"/>
                    <a:pt x="1619" y="220"/>
                    <a:pt x="1590" y="118"/>
                  </a:cubicBezTo>
                  <a:cubicBezTo>
                    <a:pt x="1590" y="117"/>
                    <a:pt x="1590" y="116"/>
                    <a:pt x="1589" y="116"/>
                  </a:cubicBezTo>
                  <a:cubicBezTo>
                    <a:pt x="1582" y="136"/>
                    <a:pt x="1567" y="147"/>
                    <a:pt x="1559" y="166"/>
                  </a:cubicBezTo>
                  <a:close/>
                  <a:moveTo>
                    <a:pt x="1607" y="141"/>
                  </a:moveTo>
                  <a:cubicBezTo>
                    <a:pt x="1620" y="237"/>
                    <a:pt x="1570" y="305"/>
                    <a:pt x="1536" y="380"/>
                  </a:cubicBezTo>
                  <a:cubicBezTo>
                    <a:pt x="1523" y="408"/>
                    <a:pt x="1514" y="440"/>
                    <a:pt x="1504" y="470"/>
                  </a:cubicBezTo>
                  <a:cubicBezTo>
                    <a:pt x="1472" y="565"/>
                    <a:pt x="1439" y="664"/>
                    <a:pt x="1428" y="774"/>
                  </a:cubicBezTo>
                  <a:cubicBezTo>
                    <a:pt x="1393" y="776"/>
                    <a:pt x="1359" y="777"/>
                    <a:pt x="1326" y="778"/>
                  </a:cubicBezTo>
                  <a:cubicBezTo>
                    <a:pt x="1261" y="798"/>
                    <a:pt x="1199" y="829"/>
                    <a:pt x="1145" y="866"/>
                  </a:cubicBezTo>
                  <a:cubicBezTo>
                    <a:pt x="1124" y="881"/>
                    <a:pt x="1107" y="900"/>
                    <a:pt x="1091" y="915"/>
                  </a:cubicBezTo>
                  <a:cubicBezTo>
                    <a:pt x="1079" y="925"/>
                    <a:pt x="1065" y="932"/>
                    <a:pt x="1054" y="943"/>
                  </a:cubicBezTo>
                  <a:cubicBezTo>
                    <a:pt x="1043" y="954"/>
                    <a:pt x="1034" y="966"/>
                    <a:pt x="1022" y="978"/>
                  </a:cubicBezTo>
                  <a:cubicBezTo>
                    <a:pt x="1001" y="1000"/>
                    <a:pt x="977" y="1021"/>
                    <a:pt x="958" y="1046"/>
                  </a:cubicBezTo>
                  <a:cubicBezTo>
                    <a:pt x="919" y="1096"/>
                    <a:pt x="887" y="1151"/>
                    <a:pt x="860" y="1210"/>
                  </a:cubicBezTo>
                  <a:cubicBezTo>
                    <a:pt x="875" y="1198"/>
                    <a:pt x="882" y="1171"/>
                    <a:pt x="893" y="1152"/>
                  </a:cubicBezTo>
                  <a:cubicBezTo>
                    <a:pt x="900" y="1140"/>
                    <a:pt x="912" y="1132"/>
                    <a:pt x="921" y="1121"/>
                  </a:cubicBezTo>
                  <a:cubicBezTo>
                    <a:pt x="931" y="1108"/>
                    <a:pt x="939" y="1094"/>
                    <a:pt x="949" y="1081"/>
                  </a:cubicBezTo>
                  <a:cubicBezTo>
                    <a:pt x="959" y="1069"/>
                    <a:pt x="966" y="1050"/>
                    <a:pt x="981" y="1047"/>
                  </a:cubicBezTo>
                  <a:cubicBezTo>
                    <a:pt x="958" y="1088"/>
                    <a:pt x="921" y="1123"/>
                    <a:pt x="900" y="1164"/>
                  </a:cubicBezTo>
                  <a:cubicBezTo>
                    <a:pt x="892" y="1178"/>
                    <a:pt x="884" y="1193"/>
                    <a:pt x="881" y="1209"/>
                  </a:cubicBezTo>
                  <a:cubicBezTo>
                    <a:pt x="887" y="1210"/>
                    <a:pt x="894" y="1204"/>
                    <a:pt x="901" y="1205"/>
                  </a:cubicBezTo>
                  <a:cubicBezTo>
                    <a:pt x="964" y="1118"/>
                    <a:pt x="1026" y="1030"/>
                    <a:pt x="1102" y="956"/>
                  </a:cubicBezTo>
                  <a:cubicBezTo>
                    <a:pt x="1107" y="956"/>
                    <a:pt x="1110" y="954"/>
                    <a:pt x="1114" y="953"/>
                  </a:cubicBezTo>
                  <a:cubicBezTo>
                    <a:pt x="1151" y="921"/>
                    <a:pt x="1191" y="887"/>
                    <a:pt x="1233" y="858"/>
                  </a:cubicBezTo>
                  <a:cubicBezTo>
                    <a:pt x="1285" y="823"/>
                    <a:pt x="1338" y="793"/>
                    <a:pt x="1414" y="792"/>
                  </a:cubicBezTo>
                  <a:cubicBezTo>
                    <a:pt x="1432" y="791"/>
                    <a:pt x="1436" y="794"/>
                    <a:pt x="1453" y="792"/>
                  </a:cubicBezTo>
                  <a:cubicBezTo>
                    <a:pt x="1487" y="671"/>
                    <a:pt x="1526" y="557"/>
                    <a:pt x="1550" y="426"/>
                  </a:cubicBezTo>
                  <a:cubicBezTo>
                    <a:pt x="1552" y="420"/>
                    <a:pt x="1558" y="420"/>
                    <a:pt x="1559" y="413"/>
                  </a:cubicBezTo>
                  <a:cubicBezTo>
                    <a:pt x="1577" y="370"/>
                    <a:pt x="1578" y="317"/>
                    <a:pt x="1595" y="275"/>
                  </a:cubicBezTo>
                  <a:cubicBezTo>
                    <a:pt x="1597" y="271"/>
                    <a:pt x="1602" y="268"/>
                    <a:pt x="1604" y="264"/>
                  </a:cubicBezTo>
                  <a:cubicBezTo>
                    <a:pt x="1615" y="232"/>
                    <a:pt x="1622" y="195"/>
                    <a:pt x="1632" y="166"/>
                  </a:cubicBezTo>
                  <a:cubicBezTo>
                    <a:pt x="1635" y="157"/>
                    <a:pt x="1643" y="146"/>
                    <a:pt x="1638" y="136"/>
                  </a:cubicBezTo>
                  <a:cubicBezTo>
                    <a:pt x="1627" y="138"/>
                    <a:pt x="1620" y="144"/>
                    <a:pt x="1607" y="141"/>
                  </a:cubicBezTo>
                  <a:close/>
                  <a:moveTo>
                    <a:pt x="1670" y="538"/>
                  </a:moveTo>
                  <a:cubicBezTo>
                    <a:pt x="1664" y="534"/>
                    <a:pt x="1667" y="542"/>
                    <a:pt x="1662" y="548"/>
                  </a:cubicBezTo>
                  <a:cubicBezTo>
                    <a:pt x="1671" y="473"/>
                    <a:pt x="1691" y="394"/>
                    <a:pt x="1705" y="312"/>
                  </a:cubicBezTo>
                  <a:cubicBezTo>
                    <a:pt x="1708" y="307"/>
                    <a:pt x="1711" y="304"/>
                    <a:pt x="1713" y="299"/>
                  </a:cubicBezTo>
                  <a:cubicBezTo>
                    <a:pt x="1712" y="280"/>
                    <a:pt x="1726" y="248"/>
                    <a:pt x="1730" y="224"/>
                  </a:cubicBezTo>
                  <a:cubicBezTo>
                    <a:pt x="1734" y="220"/>
                    <a:pt x="1737" y="215"/>
                    <a:pt x="1738" y="207"/>
                  </a:cubicBezTo>
                  <a:cubicBezTo>
                    <a:pt x="1733" y="200"/>
                    <a:pt x="1728" y="198"/>
                    <a:pt x="1720" y="196"/>
                  </a:cubicBezTo>
                  <a:cubicBezTo>
                    <a:pt x="1702" y="210"/>
                    <a:pt x="1708" y="249"/>
                    <a:pt x="1693" y="267"/>
                  </a:cubicBezTo>
                  <a:cubicBezTo>
                    <a:pt x="1691" y="251"/>
                    <a:pt x="1700" y="222"/>
                    <a:pt x="1703" y="201"/>
                  </a:cubicBezTo>
                  <a:cubicBezTo>
                    <a:pt x="1696" y="196"/>
                    <a:pt x="1698" y="182"/>
                    <a:pt x="1693" y="174"/>
                  </a:cubicBezTo>
                  <a:cubicBezTo>
                    <a:pt x="1686" y="195"/>
                    <a:pt x="1684" y="222"/>
                    <a:pt x="1672" y="239"/>
                  </a:cubicBezTo>
                  <a:cubicBezTo>
                    <a:pt x="1672" y="215"/>
                    <a:pt x="1682" y="193"/>
                    <a:pt x="1682" y="174"/>
                  </a:cubicBezTo>
                  <a:cubicBezTo>
                    <a:pt x="1672" y="184"/>
                    <a:pt x="1674" y="200"/>
                    <a:pt x="1670" y="214"/>
                  </a:cubicBezTo>
                  <a:cubicBezTo>
                    <a:pt x="1662" y="240"/>
                    <a:pt x="1651" y="268"/>
                    <a:pt x="1647" y="294"/>
                  </a:cubicBezTo>
                  <a:cubicBezTo>
                    <a:pt x="1645" y="308"/>
                    <a:pt x="1645" y="318"/>
                    <a:pt x="1637" y="320"/>
                  </a:cubicBezTo>
                  <a:cubicBezTo>
                    <a:pt x="1642" y="264"/>
                    <a:pt x="1661" y="220"/>
                    <a:pt x="1668" y="162"/>
                  </a:cubicBezTo>
                  <a:cubicBezTo>
                    <a:pt x="1663" y="157"/>
                    <a:pt x="1661" y="149"/>
                    <a:pt x="1653" y="146"/>
                  </a:cubicBezTo>
                  <a:cubicBezTo>
                    <a:pt x="1582" y="349"/>
                    <a:pt x="1535" y="578"/>
                    <a:pt x="1464" y="785"/>
                  </a:cubicBezTo>
                  <a:cubicBezTo>
                    <a:pt x="1470" y="792"/>
                    <a:pt x="1475" y="800"/>
                    <a:pt x="1489" y="798"/>
                  </a:cubicBezTo>
                  <a:cubicBezTo>
                    <a:pt x="1491" y="766"/>
                    <a:pt x="1506" y="738"/>
                    <a:pt x="1514" y="707"/>
                  </a:cubicBezTo>
                  <a:cubicBezTo>
                    <a:pt x="1518" y="691"/>
                    <a:pt x="1515" y="673"/>
                    <a:pt x="1526" y="659"/>
                  </a:cubicBezTo>
                  <a:cubicBezTo>
                    <a:pt x="1523" y="706"/>
                    <a:pt x="1506" y="749"/>
                    <a:pt x="1499" y="797"/>
                  </a:cubicBezTo>
                  <a:cubicBezTo>
                    <a:pt x="1506" y="793"/>
                    <a:pt x="1511" y="799"/>
                    <a:pt x="1516" y="797"/>
                  </a:cubicBezTo>
                  <a:cubicBezTo>
                    <a:pt x="1530" y="722"/>
                    <a:pt x="1557" y="646"/>
                    <a:pt x="1570" y="564"/>
                  </a:cubicBezTo>
                  <a:cubicBezTo>
                    <a:pt x="1580" y="554"/>
                    <a:pt x="1578" y="538"/>
                    <a:pt x="1580" y="521"/>
                  </a:cubicBezTo>
                  <a:cubicBezTo>
                    <a:pt x="1585" y="496"/>
                    <a:pt x="1592" y="471"/>
                    <a:pt x="1597" y="445"/>
                  </a:cubicBezTo>
                  <a:cubicBezTo>
                    <a:pt x="1599" y="432"/>
                    <a:pt x="1604" y="419"/>
                    <a:pt x="1607" y="407"/>
                  </a:cubicBezTo>
                  <a:cubicBezTo>
                    <a:pt x="1610" y="394"/>
                    <a:pt x="1608" y="378"/>
                    <a:pt x="1620" y="372"/>
                  </a:cubicBezTo>
                  <a:cubicBezTo>
                    <a:pt x="1609" y="460"/>
                    <a:pt x="1584" y="561"/>
                    <a:pt x="1560" y="654"/>
                  </a:cubicBezTo>
                  <a:cubicBezTo>
                    <a:pt x="1555" y="674"/>
                    <a:pt x="1554" y="696"/>
                    <a:pt x="1549" y="715"/>
                  </a:cubicBezTo>
                  <a:cubicBezTo>
                    <a:pt x="1540" y="749"/>
                    <a:pt x="1517" y="792"/>
                    <a:pt x="1519" y="825"/>
                  </a:cubicBezTo>
                  <a:cubicBezTo>
                    <a:pt x="1528" y="833"/>
                    <a:pt x="1531" y="831"/>
                    <a:pt x="1544" y="835"/>
                  </a:cubicBezTo>
                  <a:cubicBezTo>
                    <a:pt x="1546" y="798"/>
                    <a:pt x="1563" y="767"/>
                    <a:pt x="1572" y="735"/>
                  </a:cubicBezTo>
                  <a:cubicBezTo>
                    <a:pt x="1580" y="706"/>
                    <a:pt x="1577" y="676"/>
                    <a:pt x="1594" y="651"/>
                  </a:cubicBezTo>
                  <a:cubicBezTo>
                    <a:pt x="1589" y="683"/>
                    <a:pt x="1585" y="740"/>
                    <a:pt x="1565" y="767"/>
                  </a:cubicBezTo>
                  <a:cubicBezTo>
                    <a:pt x="1560" y="789"/>
                    <a:pt x="1555" y="812"/>
                    <a:pt x="1550" y="835"/>
                  </a:cubicBezTo>
                  <a:cubicBezTo>
                    <a:pt x="1559" y="829"/>
                    <a:pt x="1560" y="853"/>
                    <a:pt x="1567" y="858"/>
                  </a:cubicBezTo>
                  <a:cubicBezTo>
                    <a:pt x="1579" y="780"/>
                    <a:pt x="1615" y="707"/>
                    <a:pt x="1630" y="627"/>
                  </a:cubicBezTo>
                  <a:cubicBezTo>
                    <a:pt x="1632" y="620"/>
                    <a:pt x="1627" y="609"/>
                    <a:pt x="1637" y="606"/>
                  </a:cubicBezTo>
                  <a:cubicBezTo>
                    <a:pt x="1638" y="633"/>
                    <a:pt x="1633" y="663"/>
                    <a:pt x="1625" y="694"/>
                  </a:cubicBezTo>
                  <a:cubicBezTo>
                    <a:pt x="1611" y="749"/>
                    <a:pt x="1584" y="813"/>
                    <a:pt x="1574" y="873"/>
                  </a:cubicBezTo>
                  <a:cubicBezTo>
                    <a:pt x="1568" y="875"/>
                    <a:pt x="1565" y="880"/>
                    <a:pt x="1560" y="883"/>
                  </a:cubicBezTo>
                  <a:cubicBezTo>
                    <a:pt x="1541" y="885"/>
                    <a:pt x="1520" y="878"/>
                    <a:pt x="1494" y="883"/>
                  </a:cubicBezTo>
                  <a:cubicBezTo>
                    <a:pt x="1453" y="892"/>
                    <a:pt x="1405" y="907"/>
                    <a:pt x="1363" y="916"/>
                  </a:cubicBezTo>
                  <a:cubicBezTo>
                    <a:pt x="1316" y="927"/>
                    <a:pt x="1277" y="954"/>
                    <a:pt x="1238" y="971"/>
                  </a:cubicBezTo>
                  <a:cubicBezTo>
                    <a:pt x="1219" y="980"/>
                    <a:pt x="1205" y="990"/>
                    <a:pt x="1192" y="998"/>
                  </a:cubicBezTo>
                  <a:cubicBezTo>
                    <a:pt x="1184" y="1002"/>
                    <a:pt x="1174" y="1005"/>
                    <a:pt x="1167" y="1009"/>
                  </a:cubicBezTo>
                  <a:cubicBezTo>
                    <a:pt x="1104" y="1056"/>
                    <a:pt x="1034" y="1096"/>
                    <a:pt x="983" y="1157"/>
                  </a:cubicBezTo>
                  <a:cubicBezTo>
                    <a:pt x="1044" y="1120"/>
                    <a:pt x="1108" y="1087"/>
                    <a:pt x="1174" y="1054"/>
                  </a:cubicBezTo>
                  <a:cubicBezTo>
                    <a:pt x="1180" y="1051"/>
                    <a:pt x="1184" y="1045"/>
                    <a:pt x="1190" y="1042"/>
                  </a:cubicBezTo>
                  <a:cubicBezTo>
                    <a:pt x="1271" y="1006"/>
                    <a:pt x="1368" y="987"/>
                    <a:pt x="1462" y="971"/>
                  </a:cubicBezTo>
                  <a:cubicBezTo>
                    <a:pt x="1509" y="957"/>
                    <a:pt x="1549" y="959"/>
                    <a:pt x="1600" y="953"/>
                  </a:cubicBezTo>
                  <a:cubicBezTo>
                    <a:pt x="1632" y="858"/>
                    <a:pt x="1649" y="770"/>
                    <a:pt x="1672" y="672"/>
                  </a:cubicBezTo>
                  <a:cubicBezTo>
                    <a:pt x="1682" y="627"/>
                    <a:pt x="1701" y="577"/>
                    <a:pt x="1712" y="533"/>
                  </a:cubicBezTo>
                  <a:cubicBezTo>
                    <a:pt x="1718" y="506"/>
                    <a:pt x="1722" y="484"/>
                    <a:pt x="1728" y="456"/>
                  </a:cubicBezTo>
                  <a:cubicBezTo>
                    <a:pt x="1734" y="432"/>
                    <a:pt x="1748" y="410"/>
                    <a:pt x="1750" y="385"/>
                  </a:cubicBezTo>
                  <a:cubicBezTo>
                    <a:pt x="1763" y="362"/>
                    <a:pt x="1769" y="320"/>
                    <a:pt x="1776" y="292"/>
                  </a:cubicBezTo>
                  <a:cubicBezTo>
                    <a:pt x="1760" y="293"/>
                    <a:pt x="1742" y="298"/>
                    <a:pt x="1731" y="300"/>
                  </a:cubicBezTo>
                  <a:cubicBezTo>
                    <a:pt x="1714" y="340"/>
                    <a:pt x="1711" y="395"/>
                    <a:pt x="1695" y="436"/>
                  </a:cubicBezTo>
                  <a:cubicBezTo>
                    <a:pt x="1695" y="435"/>
                    <a:pt x="1694" y="432"/>
                    <a:pt x="1693" y="435"/>
                  </a:cubicBezTo>
                  <a:cubicBezTo>
                    <a:pt x="1691" y="471"/>
                    <a:pt x="1677" y="501"/>
                    <a:pt x="1670" y="538"/>
                  </a:cubicBezTo>
                  <a:close/>
                  <a:moveTo>
                    <a:pt x="745" y="412"/>
                  </a:moveTo>
                  <a:cubicBezTo>
                    <a:pt x="727" y="401"/>
                    <a:pt x="705" y="407"/>
                    <a:pt x="684" y="405"/>
                  </a:cubicBezTo>
                  <a:cubicBezTo>
                    <a:pt x="654" y="402"/>
                    <a:pt x="627" y="392"/>
                    <a:pt x="606" y="397"/>
                  </a:cubicBezTo>
                  <a:cubicBezTo>
                    <a:pt x="607" y="396"/>
                    <a:pt x="608" y="398"/>
                    <a:pt x="606" y="398"/>
                  </a:cubicBezTo>
                  <a:cubicBezTo>
                    <a:pt x="578" y="397"/>
                    <a:pt x="554" y="390"/>
                    <a:pt x="526" y="390"/>
                  </a:cubicBezTo>
                  <a:cubicBezTo>
                    <a:pt x="500" y="390"/>
                    <a:pt x="474" y="390"/>
                    <a:pt x="443" y="390"/>
                  </a:cubicBezTo>
                  <a:cubicBezTo>
                    <a:pt x="425" y="403"/>
                    <a:pt x="413" y="424"/>
                    <a:pt x="400" y="445"/>
                  </a:cubicBezTo>
                  <a:cubicBezTo>
                    <a:pt x="368" y="496"/>
                    <a:pt x="326" y="542"/>
                    <a:pt x="300" y="593"/>
                  </a:cubicBezTo>
                  <a:cubicBezTo>
                    <a:pt x="296" y="597"/>
                    <a:pt x="298" y="588"/>
                    <a:pt x="294" y="593"/>
                  </a:cubicBezTo>
                  <a:cubicBezTo>
                    <a:pt x="271" y="653"/>
                    <a:pt x="218" y="697"/>
                    <a:pt x="191" y="759"/>
                  </a:cubicBezTo>
                  <a:cubicBezTo>
                    <a:pt x="143" y="820"/>
                    <a:pt x="94" y="880"/>
                    <a:pt x="51" y="946"/>
                  </a:cubicBezTo>
                  <a:cubicBezTo>
                    <a:pt x="118" y="950"/>
                    <a:pt x="183" y="967"/>
                    <a:pt x="249" y="984"/>
                  </a:cubicBezTo>
                  <a:cubicBezTo>
                    <a:pt x="276" y="991"/>
                    <a:pt x="302" y="1002"/>
                    <a:pt x="328" y="1009"/>
                  </a:cubicBezTo>
                  <a:cubicBezTo>
                    <a:pt x="362" y="1018"/>
                    <a:pt x="398" y="1028"/>
                    <a:pt x="423" y="1029"/>
                  </a:cubicBezTo>
                  <a:cubicBezTo>
                    <a:pt x="484" y="1047"/>
                    <a:pt x="560" y="1072"/>
                    <a:pt x="629" y="1097"/>
                  </a:cubicBezTo>
                  <a:cubicBezTo>
                    <a:pt x="638" y="1101"/>
                    <a:pt x="646" y="1108"/>
                    <a:pt x="656" y="1112"/>
                  </a:cubicBezTo>
                  <a:cubicBezTo>
                    <a:pt x="690" y="1126"/>
                    <a:pt x="730" y="1126"/>
                    <a:pt x="754" y="1150"/>
                  </a:cubicBezTo>
                  <a:cubicBezTo>
                    <a:pt x="793" y="1158"/>
                    <a:pt x="817" y="1182"/>
                    <a:pt x="848" y="1199"/>
                  </a:cubicBezTo>
                  <a:cubicBezTo>
                    <a:pt x="836" y="1142"/>
                    <a:pt x="837" y="1090"/>
                    <a:pt x="833" y="1041"/>
                  </a:cubicBezTo>
                  <a:cubicBezTo>
                    <a:pt x="843" y="937"/>
                    <a:pt x="846" y="846"/>
                    <a:pt x="843" y="750"/>
                  </a:cubicBezTo>
                  <a:cubicBezTo>
                    <a:pt x="842" y="704"/>
                    <a:pt x="819" y="667"/>
                    <a:pt x="817" y="622"/>
                  </a:cubicBezTo>
                  <a:cubicBezTo>
                    <a:pt x="810" y="613"/>
                    <a:pt x="808" y="606"/>
                    <a:pt x="807" y="598"/>
                  </a:cubicBezTo>
                  <a:cubicBezTo>
                    <a:pt x="843" y="555"/>
                    <a:pt x="872" y="491"/>
                    <a:pt x="903" y="438"/>
                  </a:cubicBezTo>
                  <a:cubicBezTo>
                    <a:pt x="850" y="428"/>
                    <a:pt x="790" y="407"/>
                    <a:pt x="745" y="412"/>
                  </a:cubicBezTo>
                  <a:close/>
                  <a:moveTo>
                    <a:pt x="1831" y="402"/>
                  </a:moveTo>
                  <a:cubicBezTo>
                    <a:pt x="1809" y="402"/>
                    <a:pt x="1795" y="401"/>
                    <a:pt x="1776" y="407"/>
                  </a:cubicBezTo>
                  <a:cubicBezTo>
                    <a:pt x="1768" y="409"/>
                    <a:pt x="1756" y="409"/>
                    <a:pt x="1760" y="421"/>
                  </a:cubicBezTo>
                  <a:cubicBezTo>
                    <a:pt x="1777" y="426"/>
                    <a:pt x="1798" y="427"/>
                    <a:pt x="1821" y="421"/>
                  </a:cubicBezTo>
                  <a:cubicBezTo>
                    <a:pt x="1821" y="425"/>
                    <a:pt x="1823" y="427"/>
                    <a:pt x="1826" y="426"/>
                  </a:cubicBezTo>
                  <a:cubicBezTo>
                    <a:pt x="1825" y="503"/>
                    <a:pt x="1786" y="571"/>
                    <a:pt x="1770" y="637"/>
                  </a:cubicBezTo>
                  <a:cubicBezTo>
                    <a:pt x="1761" y="670"/>
                    <a:pt x="1755" y="705"/>
                    <a:pt x="1746" y="737"/>
                  </a:cubicBezTo>
                  <a:cubicBezTo>
                    <a:pt x="1737" y="772"/>
                    <a:pt x="1725" y="809"/>
                    <a:pt x="1715" y="845"/>
                  </a:cubicBezTo>
                  <a:cubicBezTo>
                    <a:pt x="1705" y="880"/>
                    <a:pt x="1690" y="914"/>
                    <a:pt x="1683" y="948"/>
                  </a:cubicBezTo>
                  <a:cubicBezTo>
                    <a:pt x="1678" y="977"/>
                    <a:pt x="1673" y="1006"/>
                    <a:pt x="1667" y="1034"/>
                  </a:cubicBezTo>
                  <a:cubicBezTo>
                    <a:pt x="1661" y="1059"/>
                    <a:pt x="1655" y="1087"/>
                    <a:pt x="1637" y="1107"/>
                  </a:cubicBezTo>
                  <a:cubicBezTo>
                    <a:pt x="1631" y="1104"/>
                    <a:pt x="1624" y="1103"/>
                    <a:pt x="1619" y="1099"/>
                  </a:cubicBezTo>
                  <a:cubicBezTo>
                    <a:pt x="1570" y="1100"/>
                    <a:pt x="1511" y="1091"/>
                    <a:pt x="1467" y="1101"/>
                  </a:cubicBezTo>
                  <a:cubicBezTo>
                    <a:pt x="1453" y="1090"/>
                    <a:pt x="1446" y="1101"/>
                    <a:pt x="1434" y="1104"/>
                  </a:cubicBezTo>
                  <a:cubicBezTo>
                    <a:pt x="1414" y="1108"/>
                    <a:pt x="1388" y="1107"/>
                    <a:pt x="1366" y="1109"/>
                  </a:cubicBezTo>
                  <a:cubicBezTo>
                    <a:pt x="1347" y="1111"/>
                    <a:pt x="1329" y="1114"/>
                    <a:pt x="1310" y="1116"/>
                  </a:cubicBezTo>
                  <a:cubicBezTo>
                    <a:pt x="1265" y="1120"/>
                    <a:pt x="1217" y="1124"/>
                    <a:pt x="1172" y="1132"/>
                  </a:cubicBezTo>
                  <a:cubicBezTo>
                    <a:pt x="1164" y="1134"/>
                    <a:pt x="1157" y="1139"/>
                    <a:pt x="1149" y="1140"/>
                  </a:cubicBezTo>
                  <a:cubicBezTo>
                    <a:pt x="1095" y="1152"/>
                    <a:pt x="1044" y="1164"/>
                    <a:pt x="1001" y="1194"/>
                  </a:cubicBezTo>
                  <a:cubicBezTo>
                    <a:pt x="1091" y="1180"/>
                    <a:pt x="1183" y="1171"/>
                    <a:pt x="1275" y="1159"/>
                  </a:cubicBezTo>
                  <a:cubicBezTo>
                    <a:pt x="1314" y="1154"/>
                    <a:pt x="1355" y="1143"/>
                    <a:pt x="1396" y="1144"/>
                  </a:cubicBezTo>
                  <a:cubicBezTo>
                    <a:pt x="1423" y="1144"/>
                    <a:pt x="1445" y="1146"/>
                    <a:pt x="1467" y="1145"/>
                  </a:cubicBezTo>
                  <a:cubicBezTo>
                    <a:pt x="1478" y="1145"/>
                    <a:pt x="1498" y="1137"/>
                    <a:pt x="1499" y="1154"/>
                  </a:cubicBezTo>
                  <a:cubicBezTo>
                    <a:pt x="1479" y="1164"/>
                    <a:pt x="1457" y="1156"/>
                    <a:pt x="1436" y="1155"/>
                  </a:cubicBezTo>
                  <a:cubicBezTo>
                    <a:pt x="1377" y="1155"/>
                    <a:pt x="1315" y="1168"/>
                    <a:pt x="1270" y="1172"/>
                  </a:cubicBezTo>
                  <a:cubicBezTo>
                    <a:pt x="1223" y="1176"/>
                    <a:pt x="1190" y="1179"/>
                    <a:pt x="1154" y="1184"/>
                  </a:cubicBezTo>
                  <a:cubicBezTo>
                    <a:pt x="1127" y="1187"/>
                    <a:pt x="1101" y="1196"/>
                    <a:pt x="1076" y="1199"/>
                  </a:cubicBezTo>
                  <a:cubicBezTo>
                    <a:pt x="1021" y="1204"/>
                    <a:pt x="976" y="1207"/>
                    <a:pt x="936" y="1233"/>
                  </a:cubicBezTo>
                  <a:cubicBezTo>
                    <a:pt x="940" y="1235"/>
                    <a:pt x="942" y="1240"/>
                    <a:pt x="941" y="1247"/>
                  </a:cubicBezTo>
                  <a:cubicBezTo>
                    <a:pt x="966" y="1235"/>
                    <a:pt x="995" y="1224"/>
                    <a:pt x="1026" y="1220"/>
                  </a:cubicBezTo>
                  <a:cubicBezTo>
                    <a:pt x="1201" y="1197"/>
                    <a:pt x="1410" y="1192"/>
                    <a:pt x="1597" y="1167"/>
                  </a:cubicBezTo>
                  <a:cubicBezTo>
                    <a:pt x="1642" y="1161"/>
                    <a:pt x="1696" y="1180"/>
                    <a:pt x="1725" y="1150"/>
                  </a:cubicBezTo>
                  <a:cubicBezTo>
                    <a:pt x="1751" y="1082"/>
                    <a:pt x="1756" y="1007"/>
                    <a:pt x="1775" y="935"/>
                  </a:cubicBezTo>
                  <a:cubicBezTo>
                    <a:pt x="1781" y="911"/>
                    <a:pt x="1792" y="889"/>
                    <a:pt x="1798" y="865"/>
                  </a:cubicBezTo>
                  <a:cubicBezTo>
                    <a:pt x="1805" y="839"/>
                    <a:pt x="1812" y="813"/>
                    <a:pt x="1818" y="787"/>
                  </a:cubicBezTo>
                  <a:cubicBezTo>
                    <a:pt x="1823" y="761"/>
                    <a:pt x="1831" y="736"/>
                    <a:pt x="1836" y="710"/>
                  </a:cubicBezTo>
                  <a:cubicBezTo>
                    <a:pt x="1842" y="684"/>
                    <a:pt x="1847" y="656"/>
                    <a:pt x="1854" y="631"/>
                  </a:cubicBezTo>
                  <a:cubicBezTo>
                    <a:pt x="1857" y="621"/>
                    <a:pt x="1864" y="612"/>
                    <a:pt x="1866" y="602"/>
                  </a:cubicBezTo>
                  <a:cubicBezTo>
                    <a:pt x="1874" y="568"/>
                    <a:pt x="1875" y="530"/>
                    <a:pt x="1884" y="498"/>
                  </a:cubicBezTo>
                  <a:cubicBezTo>
                    <a:pt x="1881" y="472"/>
                    <a:pt x="1906" y="427"/>
                    <a:pt x="1886" y="403"/>
                  </a:cubicBezTo>
                  <a:cubicBezTo>
                    <a:pt x="1869" y="396"/>
                    <a:pt x="1850" y="401"/>
                    <a:pt x="1831" y="402"/>
                  </a:cubicBezTo>
                  <a:close/>
                  <a:moveTo>
                    <a:pt x="1755" y="435"/>
                  </a:moveTo>
                  <a:cubicBezTo>
                    <a:pt x="1732" y="509"/>
                    <a:pt x="1720" y="583"/>
                    <a:pt x="1698" y="657"/>
                  </a:cubicBezTo>
                  <a:cubicBezTo>
                    <a:pt x="1692" y="679"/>
                    <a:pt x="1686" y="699"/>
                    <a:pt x="1680" y="720"/>
                  </a:cubicBezTo>
                  <a:cubicBezTo>
                    <a:pt x="1674" y="743"/>
                    <a:pt x="1670" y="765"/>
                    <a:pt x="1665" y="788"/>
                  </a:cubicBezTo>
                  <a:cubicBezTo>
                    <a:pt x="1655" y="835"/>
                    <a:pt x="1637" y="881"/>
                    <a:pt x="1625" y="926"/>
                  </a:cubicBezTo>
                  <a:cubicBezTo>
                    <a:pt x="1623" y="935"/>
                    <a:pt x="1627" y="947"/>
                    <a:pt x="1615" y="953"/>
                  </a:cubicBezTo>
                  <a:cubicBezTo>
                    <a:pt x="1618" y="958"/>
                    <a:pt x="1620" y="963"/>
                    <a:pt x="1615" y="968"/>
                  </a:cubicBezTo>
                  <a:cubicBezTo>
                    <a:pt x="1563" y="969"/>
                    <a:pt x="1506" y="973"/>
                    <a:pt x="1448" y="984"/>
                  </a:cubicBezTo>
                  <a:cubicBezTo>
                    <a:pt x="1360" y="1001"/>
                    <a:pt x="1274" y="1022"/>
                    <a:pt x="1198" y="1056"/>
                  </a:cubicBezTo>
                  <a:cubicBezTo>
                    <a:pt x="1149" y="1078"/>
                    <a:pt x="1103" y="1107"/>
                    <a:pt x="1057" y="1132"/>
                  </a:cubicBezTo>
                  <a:cubicBezTo>
                    <a:pt x="1034" y="1145"/>
                    <a:pt x="1010" y="1158"/>
                    <a:pt x="988" y="1172"/>
                  </a:cubicBezTo>
                  <a:cubicBezTo>
                    <a:pt x="971" y="1183"/>
                    <a:pt x="952" y="1192"/>
                    <a:pt x="938" y="1204"/>
                  </a:cubicBezTo>
                  <a:cubicBezTo>
                    <a:pt x="935" y="1206"/>
                    <a:pt x="927" y="1211"/>
                    <a:pt x="930" y="1217"/>
                  </a:cubicBezTo>
                  <a:cubicBezTo>
                    <a:pt x="937" y="1219"/>
                    <a:pt x="943" y="1208"/>
                    <a:pt x="949" y="1204"/>
                  </a:cubicBezTo>
                  <a:cubicBezTo>
                    <a:pt x="962" y="1195"/>
                    <a:pt x="979" y="1188"/>
                    <a:pt x="994" y="1180"/>
                  </a:cubicBezTo>
                  <a:cubicBezTo>
                    <a:pt x="1009" y="1173"/>
                    <a:pt x="1026" y="1166"/>
                    <a:pt x="1041" y="1159"/>
                  </a:cubicBezTo>
                  <a:cubicBezTo>
                    <a:pt x="1135" y="1115"/>
                    <a:pt x="1249" y="1107"/>
                    <a:pt x="1363" y="1096"/>
                  </a:cubicBezTo>
                  <a:cubicBezTo>
                    <a:pt x="1452" y="1087"/>
                    <a:pt x="1547" y="1072"/>
                    <a:pt x="1638" y="1089"/>
                  </a:cubicBezTo>
                  <a:cubicBezTo>
                    <a:pt x="1666" y="968"/>
                    <a:pt x="1702" y="836"/>
                    <a:pt x="1736" y="722"/>
                  </a:cubicBezTo>
                  <a:cubicBezTo>
                    <a:pt x="1739" y="713"/>
                    <a:pt x="1739" y="704"/>
                    <a:pt x="1741" y="694"/>
                  </a:cubicBezTo>
                  <a:cubicBezTo>
                    <a:pt x="1745" y="681"/>
                    <a:pt x="1753" y="670"/>
                    <a:pt x="1756" y="657"/>
                  </a:cubicBezTo>
                  <a:cubicBezTo>
                    <a:pt x="1761" y="643"/>
                    <a:pt x="1762" y="627"/>
                    <a:pt x="1766" y="612"/>
                  </a:cubicBezTo>
                  <a:cubicBezTo>
                    <a:pt x="1784" y="556"/>
                    <a:pt x="1806" y="496"/>
                    <a:pt x="1811" y="445"/>
                  </a:cubicBezTo>
                  <a:cubicBezTo>
                    <a:pt x="1794" y="440"/>
                    <a:pt x="1773" y="439"/>
                    <a:pt x="1755" y="435"/>
                  </a:cubicBezTo>
                  <a:close/>
                  <a:moveTo>
                    <a:pt x="1668" y="534"/>
                  </a:moveTo>
                  <a:cubicBezTo>
                    <a:pt x="1669" y="528"/>
                    <a:pt x="1675" y="518"/>
                    <a:pt x="1672" y="513"/>
                  </a:cubicBezTo>
                  <a:cubicBezTo>
                    <a:pt x="1670" y="518"/>
                    <a:pt x="1665" y="529"/>
                    <a:pt x="1668" y="534"/>
                  </a:cubicBezTo>
                  <a:close/>
                  <a:moveTo>
                    <a:pt x="1376" y="805"/>
                  </a:moveTo>
                  <a:cubicBezTo>
                    <a:pt x="1316" y="813"/>
                    <a:pt x="1274" y="847"/>
                    <a:pt x="1227" y="875"/>
                  </a:cubicBezTo>
                  <a:cubicBezTo>
                    <a:pt x="1192" y="906"/>
                    <a:pt x="1153" y="931"/>
                    <a:pt x="1117" y="961"/>
                  </a:cubicBezTo>
                  <a:cubicBezTo>
                    <a:pt x="1046" y="1034"/>
                    <a:pt x="974" y="1116"/>
                    <a:pt x="920" y="1200"/>
                  </a:cubicBezTo>
                  <a:cubicBezTo>
                    <a:pt x="963" y="1150"/>
                    <a:pt x="1011" y="1105"/>
                    <a:pt x="1064" y="1064"/>
                  </a:cubicBezTo>
                  <a:cubicBezTo>
                    <a:pt x="1081" y="1060"/>
                    <a:pt x="1096" y="1043"/>
                    <a:pt x="1110" y="1031"/>
                  </a:cubicBezTo>
                  <a:cubicBezTo>
                    <a:pt x="1148" y="1013"/>
                    <a:pt x="1179" y="983"/>
                    <a:pt x="1217" y="963"/>
                  </a:cubicBezTo>
                  <a:cubicBezTo>
                    <a:pt x="1254" y="943"/>
                    <a:pt x="1289" y="921"/>
                    <a:pt x="1333" y="908"/>
                  </a:cubicBezTo>
                  <a:cubicBezTo>
                    <a:pt x="1335" y="904"/>
                    <a:pt x="1341" y="904"/>
                    <a:pt x="1343" y="900"/>
                  </a:cubicBezTo>
                  <a:cubicBezTo>
                    <a:pt x="1400" y="881"/>
                    <a:pt x="1484" y="852"/>
                    <a:pt x="1554" y="868"/>
                  </a:cubicBezTo>
                  <a:cubicBezTo>
                    <a:pt x="1556" y="858"/>
                    <a:pt x="1550" y="857"/>
                    <a:pt x="1549" y="850"/>
                  </a:cubicBezTo>
                  <a:cubicBezTo>
                    <a:pt x="1538" y="849"/>
                    <a:pt x="1529" y="848"/>
                    <a:pt x="1522" y="848"/>
                  </a:cubicBezTo>
                  <a:cubicBezTo>
                    <a:pt x="1500" y="836"/>
                    <a:pt x="1468" y="839"/>
                    <a:pt x="1439" y="843"/>
                  </a:cubicBezTo>
                  <a:cubicBezTo>
                    <a:pt x="1400" y="849"/>
                    <a:pt x="1356" y="862"/>
                    <a:pt x="1326" y="880"/>
                  </a:cubicBezTo>
                  <a:cubicBezTo>
                    <a:pt x="1313" y="888"/>
                    <a:pt x="1303" y="901"/>
                    <a:pt x="1288" y="901"/>
                  </a:cubicBezTo>
                  <a:cubicBezTo>
                    <a:pt x="1293" y="895"/>
                    <a:pt x="1302" y="892"/>
                    <a:pt x="1310" y="888"/>
                  </a:cubicBezTo>
                  <a:cubicBezTo>
                    <a:pt x="1350" y="842"/>
                    <a:pt x="1434" y="832"/>
                    <a:pt x="1509" y="827"/>
                  </a:cubicBezTo>
                  <a:cubicBezTo>
                    <a:pt x="1510" y="820"/>
                    <a:pt x="1509" y="814"/>
                    <a:pt x="1506" y="812"/>
                  </a:cubicBezTo>
                  <a:cubicBezTo>
                    <a:pt x="1447" y="810"/>
                    <a:pt x="1378" y="834"/>
                    <a:pt x="1331" y="850"/>
                  </a:cubicBezTo>
                  <a:cubicBezTo>
                    <a:pt x="1362" y="825"/>
                    <a:pt x="1414" y="814"/>
                    <a:pt x="1454" y="803"/>
                  </a:cubicBezTo>
                  <a:cubicBezTo>
                    <a:pt x="1427" y="803"/>
                    <a:pt x="1401" y="802"/>
                    <a:pt x="1376" y="805"/>
                  </a:cubicBezTo>
                  <a:close/>
                  <a:moveTo>
                    <a:pt x="411" y="1047"/>
                  </a:moveTo>
                  <a:cubicBezTo>
                    <a:pt x="407" y="1046"/>
                    <a:pt x="403" y="1045"/>
                    <a:pt x="398" y="1044"/>
                  </a:cubicBezTo>
                  <a:cubicBezTo>
                    <a:pt x="343" y="1029"/>
                    <a:pt x="290" y="1012"/>
                    <a:pt x="240" y="1001"/>
                  </a:cubicBezTo>
                  <a:cubicBezTo>
                    <a:pt x="184" y="988"/>
                    <a:pt x="124" y="978"/>
                    <a:pt x="74" y="969"/>
                  </a:cubicBezTo>
                  <a:cubicBezTo>
                    <a:pt x="66" y="974"/>
                    <a:pt x="62" y="971"/>
                    <a:pt x="54" y="973"/>
                  </a:cubicBezTo>
                  <a:cubicBezTo>
                    <a:pt x="47" y="986"/>
                    <a:pt x="37" y="995"/>
                    <a:pt x="31" y="1009"/>
                  </a:cubicBezTo>
                  <a:cubicBezTo>
                    <a:pt x="59" y="1010"/>
                    <a:pt x="79" y="1013"/>
                    <a:pt x="103" y="1016"/>
                  </a:cubicBezTo>
                  <a:cubicBezTo>
                    <a:pt x="193" y="1029"/>
                    <a:pt x="282" y="1046"/>
                    <a:pt x="368" y="1057"/>
                  </a:cubicBezTo>
                  <a:cubicBezTo>
                    <a:pt x="405" y="1062"/>
                    <a:pt x="447" y="1065"/>
                    <a:pt x="491" y="1072"/>
                  </a:cubicBezTo>
                  <a:cubicBezTo>
                    <a:pt x="494" y="1073"/>
                    <a:pt x="502" y="1078"/>
                    <a:pt x="504" y="1072"/>
                  </a:cubicBezTo>
                  <a:cubicBezTo>
                    <a:pt x="475" y="1064"/>
                    <a:pt x="441" y="1058"/>
                    <a:pt x="411" y="1047"/>
                  </a:cubicBezTo>
                  <a:close/>
                  <a:moveTo>
                    <a:pt x="617" y="1129"/>
                  </a:moveTo>
                  <a:cubicBezTo>
                    <a:pt x="596" y="1121"/>
                    <a:pt x="576" y="1112"/>
                    <a:pt x="553" y="1104"/>
                  </a:cubicBezTo>
                  <a:cubicBezTo>
                    <a:pt x="543" y="1101"/>
                    <a:pt x="532" y="1096"/>
                    <a:pt x="521" y="1092"/>
                  </a:cubicBezTo>
                  <a:cubicBezTo>
                    <a:pt x="499" y="1086"/>
                    <a:pt x="470" y="1087"/>
                    <a:pt x="445" y="1082"/>
                  </a:cubicBezTo>
                  <a:cubicBezTo>
                    <a:pt x="408" y="1076"/>
                    <a:pt x="366" y="1072"/>
                    <a:pt x="327" y="1067"/>
                  </a:cubicBezTo>
                  <a:cubicBezTo>
                    <a:pt x="229" y="1056"/>
                    <a:pt x="137" y="1030"/>
                    <a:pt x="46" y="1024"/>
                  </a:cubicBezTo>
                  <a:cubicBezTo>
                    <a:pt x="35" y="1032"/>
                    <a:pt x="26" y="1050"/>
                    <a:pt x="23" y="1061"/>
                  </a:cubicBezTo>
                  <a:cubicBezTo>
                    <a:pt x="67" y="1062"/>
                    <a:pt x="112" y="1071"/>
                    <a:pt x="161" y="1076"/>
                  </a:cubicBezTo>
                  <a:cubicBezTo>
                    <a:pt x="214" y="1081"/>
                    <a:pt x="288" y="1081"/>
                    <a:pt x="335" y="1087"/>
                  </a:cubicBezTo>
                  <a:cubicBezTo>
                    <a:pt x="358" y="1091"/>
                    <a:pt x="382" y="1091"/>
                    <a:pt x="402" y="1096"/>
                  </a:cubicBezTo>
                  <a:cubicBezTo>
                    <a:pt x="407" y="1097"/>
                    <a:pt x="412" y="1101"/>
                    <a:pt x="416" y="1102"/>
                  </a:cubicBezTo>
                  <a:cubicBezTo>
                    <a:pt x="446" y="1110"/>
                    <a:pt x="478" y="1107"/>
                    <a:pt x="508" y="1114"/>
                  </a:cubicBezTo>
                  <a:cubicBezTo>
                    <a:pt x="556" y="1126"/>
                    <a:pt x="600" y="1138"/>
                    <a:pt x="642" y="1150"/>
                  </a:cubicBezTo>
                  <a:cubicBezTo>
                    <a:pt x="658" y="1155"/>
                    <a:pt x="674" y="1163"/>
                    <a:pt x="690" y="1160"/>
                  </a:cubicBezTo>
                  <a:cubicBezTo>
                    <a:pt x="662" y="1154"/>
                    <a:pt x="640" y="1137"/>
                    <a:pt x="617" y="1129"/>
                  </a:cubicBezTo>
                  <a:close/>
                  <a:moveTo>
                    <a:pt x="551" y="1087"/>
                  </a:moveTo>
                  <a:cubicBezTo>
                    <a:pt x="537" y="1082"/>
                    <a:pt x="522" y="1077"/>
                    <a:pt x="508" y="1072"/>
                  </a:cubicBezTo>
                  <a:cubicBezTo>
                    <a:pt x="518" y="1080"/>
                    <a:pt x="540" y="1085"/>
                    <a:pt x="551" y="1087"/>
                  </a:cubicBezTo>
                  <a:close/>
                  <a:moveTo>
                    <a:pt x="446" y="1119"/>
                  </a:moveTo>
                  <a:cubicBezTo>
                    <a:pt x="423" y="1116"/>
                    <a:pt x="404" y="1112"/>
                    <a:pt x="378" y="1109"/>
                  </a:cubicBezTo>
                  <a:cubicBezTo>
                    <a:pt x="340" y="1105"/>
                    <a:pt x="301" y="1094"/>
                    <a:pt x="265" y="1092"/>
                  </a:cubicBezTo>
                  <a:cubicBezTo>
                    <a:pt x="211" y="1090"/>
                    <a:pt x="164" y="1092"/>
                    <a:pt x="119" y="1086"/>
                  </a:cubicBezTo>
                  <a:cubicBezTo>
                    <a:pt x="108" y="1084"/>
                    <a:pt x="98" y="1083"/>
                    <a:pt x="88" y="1082"/>
                  </a:cubicBezTo>
                  <a:cubicBezTo>
                    <a:pt x="78" y="1081"/>
                    <a:pt x="60" y="1075"/>
                    <a:pt x="53" y="1077"/>
                  </a:cubicBezTo>
                  <a:cubicBezTo>
                    <a:pt x="38" y="1082"/>
                    <a:pt x="33" y="1108"/>
                    <a:pt x="30" y="1122"/>
                  </a:cubicBezTo>
                  <a:cubicBezTo>
                    <a:pt x="55" y="1116"/>
                    <a:pt x="89" y="1123"/>
                    <a:pt x="101" y="1109"/>
                  </a:cubicBezTo>
                  <a:cubicBezTo>
                    <a:pt x="114" y="1122"/>
                    <a:pt x="141" y="1112"/>
                    <a:pt x="162" y="1112"/>
                  </a:cubicBezTo>
                  <a:cubicBezTo>
                    <a:pt x="171" y="1112"/>
                    <a:pt x="181" y="1117"/>
                    <a:pt x="191" y="1117"/>
                  </a:cubicBezTo>
                  <a:cubicBezTo>
                    <a:pt x="234" y="1119"/>
                    <a:pt x="284" y="1121"/>
                    <a:pt x="332" y="1121"/>
                  </a:cubicBezTo>
                  <a:cubicBezTo>
                    <a:pt x="431" y="1121"/>
                    <a:pt x="525" y="1151"/>
                    <a:pt x="611" y="1157"/>
                  </a:cubicBezTo>
                  <a:cubicBezTo>
                    <a:pt x="563" y="1140"/>
                    <a:pt x="505" y="1126"/>
                    <a:pt x="446" y="1119"/>
                  </a:cubicBezTo>
                  <a:close/>
                  <a:moveTo>
                    <a:pt x="722" y="1155"/>
                  </a:moveTo>
                  <a:cubicBezTo>
                    <a:pt x="755" y="1171"/>
                    <a:pt x="795" y="1189"/>
                    <a:pt x="827" y="1200"/>
                  </a:cubicBezTo>
                  <a:cubicBezTo>
                    <a:pt x="757" y="1159"/>
                    <a:pt x="681" y="1132"/>
                    <a:pt x="597" y="1104"/>
                  </a:cubicBezTo>
                  <a:cubicBezTo>
                    <a:pt x="638" y="1121"/>
                    <a:pt x="680" y="1145"/>
                    <a:pt x="722" y="1155"/>
                  </a:cubicBezTo>
                  <a:close/>
                  <a:moveTo>
                    <a:pt x="519" y="1157"/>
                  </a:moveTo>
                  <a:cubicBezTo>
                    <a:pt x="496" y="1154"/>
                    <a:pt x="474" y="1149"/>
                    <a:pt x="451" y="1145"/>
                  </a:cubicBezTo>
                  <a:cubicBezTo>
                    <a:pt x="358" y="1129"/>
                    <a:pt x="232" y="1131"/>
                    <a:pt x="149" y="1127"/>
                  </a:cubicBezTo>
                  <a:cubicBezTo>
                    <a:pt x="120" y="1147"/>
                    <a:pt x="122" y="1195"/>
                    <a:pt x="101" y="1227"/>
                  </a:cubicBezTo>
                  <a:cubicBezTo>
                    <a:pt x="166" y="1205"/>
                    <a:pt x="245" y="1183"/>
                    <a:pt x="330" y="1177"/>
                  </a:cubicBezTo>
                  <a:cubicBezTo>
                    <a:pt x="472" y="1167"/>
                    <a:pt x="616" y="1184"/>
                    <a:pt x="732" y="1199"/>
                  </a:cubicBezTo>
                  <a:cubicBezTo>
                    <a:pt x="660" y="1178"/>
                    <a:pt x="590" y="1167"/>
                    <a:pt x="519" y="1157"/>
                  </a:cubicBezTo>
                  <a:close/>
                  <a:moveTo>
                    <a:pt x="111" y="1127"/>
                  </a:moveTo>
                  <a:cubicBezTo>
                    <a:pt x="95" y="1138"/>
                    <a:pt x="89" y="1152"/>
                    <a:pt x="78" y="1170"/>
                  </a:cubicBezTo>
                  <a:cubicBezTo>
                    <a:pt x="71" y="1181"/>
                    <a:pt x="64" y="1192"/>
                    <a:pt x="58" y="1204"/>
                  </a:cubicBezTo>
                  <a:cubicBezTo>
                    <a:pt x="38" y="1239"/>
                    <a:pt x="22" y="1266"/>
                    <a:pt x="23" y="1305"/>
                  </a:cubicBezTo>
                  <a:cubicBezTo>
                    <a:pt x="90" y="1333"/>
                    <a:pt x="179" y="1311"/>
                    <a:pt x="244" y="1311"/>
                  </a:cubicBezTo>
                  <a:cubicBezTo>
                    <a:pt x="322" y="1312"/>
                    <a:pt x="402" y="1298"/>
                    <a:pt x="480" y="1292"/>
                  </a:cubicBezTo>
                  <a:cubicBezTo>
                    <a:pt x="522" y="1288"/>
                    <a:pt x="563" y="1283"/>
                    <a:pt x="602" y="1282"/>
                  </a:cubicBezTo>
                  <a:cubicBezTo>
                    <a:pt x="663" y="1264"/>
                    <a:pt x="736" y="1266"/>
                    <a:pt x="800" y="1263"/>
                  </a:cubicBezTo>
                  <a:cubicBezTo>
                    <a:pt x="798" y="1256"/>
                    <a:pt x="796" y="1248"/>
                    <a:pt x="793" y="1242"/>
                  </a:cubicBezTo>
                  <a:cubicBezTo>
                    <a:pt x="700" y="1248"/>
                    <a:pt x="613" y="1249"/>
                    <a:pt x="529" y="1263"/>
                  </a:cubicBezTo>
                  <a:cubicBezTo>
                    <a:pt x="514" y="1266"/>
                    <a:pt x="501" y="1271"/>
                    <a:pt x="486" y="1272"/>
                  </a:cubicBezTo>
                  <a:cubicBezTo>
                    <a:pt x="480" y="1272"/>
                    <a:pt x="474" y="1269"/>
                    <a:pt x="468" y="1270"/>
                  </a:cubicBezTo>
                  <a:cubicBezTo>
                    <a:pt x="397" y="1278"/>
                    <a:pt x="318" y="1298"/>
                    <a:pt x="242" y="1297"/>
                  </a:cubicBezTo>
                  <a:cubicBezTo>
                    <a:pt x="280" y="1281"/>
                    <a:pt x="322" y="1286"/>
                    <a:pt x="362" y="1277"/>
                  </a:cubicBezTo>
                  <a:cubicBezTo>
                    <a:pt x="408" y="1266"/>
                    <a:pt x="456" y="1255"/>
                    <a:pt x="503" y="1253"/>
                  </a:cubicBezTo>
                  <a:cubicBezTo>
                    <a:pt x="447" y="1252"/>
                    <a:pt x="385" y="1252"/>
                    <a:pt x="315" y="1260"/>
                  </a:cubicBezTo>
                  <a:cubicBezTo>
                    <a:pt x="299" y="1262"/>
                    <a:pt x="284" y="1262"/>
                    <a:pt x="269" y="1263"/>
                  </a:cubicBezTo>
                  <a:cubicBezTo>
                    <a:pt x="236" y="1267"/>
                    <a:pt x="204" y="1275"/>
                    <a:pt x="174" y="1275"/>
                  </a:cubicBezTo>
                  <a:cubicBezTo>
                    <a:pt x="151" y="1275"/>
                    <a:pt x="129" y="1271"/>
                    <a:pt x="108" y="1273"/>
                  </a:cubicBezTo>
                  <a:cubicBezTo>
                    <a:pt x="99" y="1274"/>
                    <a:pt x="90" y="1281"/>
                    <a:pt x="81" y="1278"/>
                  </a:cubicBezTo>
                  <a:cubicBezTo>
                    <a:pt x="77" y="1270"/>
                    <a:pt x="82" y="1261"/>
                    <a:pt x="86" y="1257"/>
                  </a:cubicBezTo>
                  <a:cubicBezTo>
                    <a:pt x="83" y="1247"/>
                    <a:pt x="85" y="1231"/>
                    <a:pt x="86" y="1228"/>
                  </a:cubicBezTo>
                  <a:cubicBezTo>
                    <a:pt x="97" y="1202"/>
                    <a:pt x="116" y="1169"/>
                    <a:pt x="123" y="1137"/>
                  </a:cubicBezTo>
                  <a:cubicBezTo>
                    <a:pt x="126" y="1136"/>
                    <a:pt x="138" y="1128"/>
                    <a:pt x="131" y="1127"/>
                  </a:cubicBezTo>
                  <a:cubicBezTo>
                    <a:pt x="126" y="1128"/>
                    <a:pt x="117" y="1128"/>
                    <a:pt x="111" y="1127"/>
                  </a:cubicBezTo>
                  <a:close/>
                  <a:moveTo>
                    <a:pt x="358" y="1187"/>
                  </a:moveTo>
                  <a:cubicBezTo>
                    <a:pt x="356" y="1187"/>
                    <a:pt x="357" y="1190"/>
                    <a:pt x="355" y="1190"/>
                  </a:cubicBezTo>
                  <a:cubicBezTo>
                    <a:pt x="315" y="1190"/>
                    <a:pt x="271" y="1198"/>
                    <a:pt x="227" y="1205"/>
                  </a:cubicBezTo>
                  <a:cubicBezTo>
                    <a:pt x="185" y="1212"/>
                    <a:pt x="141" y="1224"/>
                    <a:pt x="104" y="1243"/>
                  </a:cubicBezTo>
                  <a:cubicBezTo>
                    <a:pt x="118" y="1244"/>
                    <a:pt x="134" y="1239"/>
                    <a:pt x="146" y="1243"/>
                  </a:cubicBezTo>
                  <a:cubicBezTo>
                    <a:pt x="130" y="1253"/>
                    <a:pt x="101" y="1244"/>
                    <a:pt x="98" y="1262"/>
                  </a:cubicBezTo>
                  <a:cubicBezTo>
                    <a:pt x="231" y="1259"/>
                    <a:pt x="378" y="1237"/>
                    <a:pt x="504" y="1238"/>
                  </a:cubicBezTo>
                  <a:cubicBezTo>
                    <a:pt x="610" y="1240"/>
                    <a:pt x="679" y="1236"/>
                    <a:pt x="775" y="1227"/>
                  </a:cubicBezTo>
                  <a:cubicBezTo>
                    <a:pt x="731" y="1225"/>
                    <a:pt x="685" y="1216"/>
                    <a:pt x="627" y="1215"/>
                  </a:cubicBezTo>
                  <a:cubicBezTo>
                    <a:pt x="636" y="1210"/>
                    <a:pt x="653" y="1206"/>
                    <a:pt x="664" y="1209"/>
                  </a:cubicBezTo>
                  <a:cubicBezTo>
                    <a:pt x="557" y="1177"/>
                    <a:pt x="446" y="1195"/>
                    <a:pt x="358" y="1187"/>
                  </a:cubicBezTo>
                  <a:close/>
                  <a:moveTo>
                    <a:pt x="740" y="1213"/>
                  </a:moveTo>
                  <a:cubicBezTo>
                    <a:pt x="727" y="1212"/>
                    <a:pt x="710" y="1207"/>
                    <a:pt x="697" y="1210"/>
                  </a:cubicBezTo>
                  <a:cubicBezTo>
                    <a:pt x="712" y="1211"/>
                    <a:pt x="732" y="1216"/>
                    <a:pt x="740" y="1213"/>
                  </a:cubicBezTo>
                  <a:close/>
                  <a:moveTo>
                    <a:pt x="868" y="1252"/>
                  </a:moveTo>
                  <a:cubicBezTo>
                    <a:pt x="863" y="1253"/>
                    <a:pt x="854" y="1249"/>
                    <a:pt x="858" y="1255"/>
                  </a:cubicBezTo>
                  <a:cubicBezTo>
                    <a:pt x="845" y="1252"/>
                    <a:pt x="823" y="1246"/>
                    <a:pt x="808" y="1242"/>
                  </a:cubicBezTo>
                  <a:cubicBezTo>
                    <a:pt x="806" y="1257"/>
                    <a:pt x="818" y="1259"/>
                    <a:pt x="822" y="1268"/>
                  </a:cubicBezTo>
                  <a:cubicBezTo>
                    <a:pt x="862" y="1274"/>
                    <a:pt x="906" y="1279"/>
                    <a:pt x="928" y="1250"/>
                  </a:cubicBezTo>
                  <a:cubicBezTo>
                    <a:pt x="927" y="1244"/>
                    <a:pt x="923" y="1238"/>
                    <a:pt x="916" y="1230"/>
                  </a:cubicBezTo>
                  <a:cubicBezTo>
                    <a:pt x="908" y="1233"/>
                    <a:pt x="901" y="1236"/>
                    <a:pt x="896" y="1242"/>
                  </a:cubicBezTo>
                  <a:cubicBezTo>
                    <a:pt x="892" y="1235"/>
                    <a:pt x="879" y="1248"/>
                    <a:pt x="868" y="1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 rot="19776565">
            <a:off x="9785828" y="4342300"/>
            <a:ext cx="2299539" cy="2686178"/>
            <a:chOff x="8907463" y="2051050"/>
            <a:chExt cx="2879724" cy="3363913"/>
          </a:xfrm>
        </p:grpSpPr>
        <p:grpSp>
          <p:nvGrpSpPr>
            <p:cNvPr id="24" name="Group 205"/>
            <p:cNvGrpSpPr/>
            <p:nvPr/>
          </p:nvGrpSpPr>
          <p:grpSpPr bwMode="auto">
            <a:xfrm>
              <a:off x="8907463" y="2051050"/>
              <a:ext cx="2879724" cy="2844800"/>
              <a:chOff x="5611" y="1292"/>
              <a:chExt cx="1814" cy="1792"/>
            </a:xfrm>
          </p:grpSpPr>
          <p:sp>
            <p:nvSpPr>
              <p:cNvPr id="274" name="Freeform 5"/>
              <p:cNvSpPr/>
              <p:nvPr/>
            </p:nvSpPr>
            <p:spPr bwMode="auto">
              <a:xfrm>
                <a:off x="6199" y="2286"/>
                <a:ext cx="14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5" name="Freeform 6"/>
              <p:cNvSpPr/>
              <p:nvPr/>
            </p:nvSpPr>
            <p:spPr bwMode="auto">
              <a:xfrm>
                <a:off x="6163" y="2051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6" name="Freeform 7"/>
              <p:cNvSpPr/>
              <p:nvPr/>
            </p:nvSpPr>
            <p:spPr bwMode="auto">
              <a:xfrm>
                <a:off x="6206" y="206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7" name="Freeform 8"/>
              <p:cNvSpPr/>
              <p:nvPr/>
            </p:nvSpPr>
            <p:spPr bwMode="auto">
              <a:xfrm>
                <a:off x="6151" y="2051"/>
                <a:ext cx="7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8" name="Freeform 9"/>
              <p:cNvSpPr/>
              <p:nvPr/>
            </p:nvSpPr>
            <p:spPr bwMode="auto">
              <a:xfrm>
                <a:off x="6436" y="251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9" name="Freeform 10"/>
              <p:cNvSpPr/>
              <p:nvPr/>
            </p:nvSpPr>
            <p:spPr bwMode="auto">
              <a:xfrm>
                <a:off x="6237" y="240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0" name="Freeform 11"/>
              <p:cNvSpPr/>
              <p:nvPr/>
            </p:nvSpPr>
            <p:spPr bwMode="auto">
              <a:xfrm>
                <a:off x="6132" y="2342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1" name="Freeform 12"/>
              <p:cNvSpPr/>
              <p:nvPr/>
            </p:nvSpPr>
            <p:spPr bwMode="auto">
              <a:xfrm>
                <a:off x="6201" y="2053"/>
                <a:ext cx="10" cy="10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2" name="Freeform 13"/>
              <p:cNvSpPr/>
              <p:nvPr/>
            </p:nvSpPr>
            <p:spPr bwMode="auto">
              <a:xfrm>
                <a:off x="6554" y="207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3" name="Freeform 14"/>
              <p:cNvSpPr/>
              <p:nvPr/>
            </p:nvSpPr>
            <p:spPr bwMode="auto">
              <a:xfrm>
                <a:off x="6424" y="191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4" name="Freeform 15"/>
              <p:cNvSpPr/>
              <p:nvPr/>
            </p:nvSpPr>
            <p:spPr bwMode="auto">
              <a:xfrm>
                <a:off x="6464" y="270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5" name="Freeform 16"/>
              <p:cNvSpPr/>
              <p:nvPr/>
            </p:nvSpPr>
            <p:spPr bwMode="auto">
              <a:xfrm>
                <a:off x="6573" y="27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6" name="Freeform 17"/>
              <p:cNvSpPr/>
              <p:nvPr/>
            </p:nvSpPr>
            <p:spPr bwMode="auto">
              <a:xfrm>
                <a:off x="6464" y="2700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7" name="Freeform 18"/>
              <p:cNvSpPr/>
              <p:nvPr/>
            </p:nvSpPr>
            <p:spPr bwMode="auto">
              <a:xfrm>
                <a:off x="6811" y="24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8" name="Freeform 19"/>
              <p:cNvSpPr/>
              <p:nvPr/>
            </p:nvSpPr>
            <p:spPr bwMode="auto">
              <a:xfrm>
                <a:off x="6699" y="24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9" name="Freeform 20"/>
              <p:cNvSpPr/>
              <p:nvPr/>
            </p:nvSpPr>
            <p:spPr bwMode="auto">
              <a:xfrm>
                <a:off x="6455" y="269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0" name="Freeform 21"/>
              <p:cNvSpPr/>
              <p:nvPr/>
            </p:nvSpPr>
            <p:spPr bwMode="auto">
              <a:xfrm>
                <a:off x="6585" y="25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1" name="Freeform 22"/>
              <p:cNvSpPr/>
              <p:nvPr/>
            </p:nvSpPr>
            <p:spPr bwMode="auto">
              <a:xfrm>
                <a:off x="6163" y="2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2" name="Freeform 23"/>
              <p:cNvSpPr/>
              <p:nvPr/>
            </p:nvSpPr>
            <p:spPr bwMode="auto">
              <a:xfrm>
                <a:off x="5833" y="27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3" name="Freeform 24"/>
              <p:cNvSpPr/>
              <p:nvPr/>
            </p:nvSpPr>
            <p:spPr bwMode="auto">
              <a:xfrm>
                <a:off x="5926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4" name="Freeform 25"/>
              <p:cNvSpPr/>
              <p:nvPr/>
            </p:nvSpPr>
            <p:spPr bwMode="auto">
              <a:xfrm>
                <a:off x="5921" y="2696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5" name="Freeform 26"/>
              <p:cNvSpPr/>
              <p:nvPr/>
            </p:nvSpPr>
            <p:spPr bwMode="auto">
              <a:xfrm>
                <a:off x="5914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6" name="Freeform 27"/>
              <p:cNvSpPr/>
              <p:nvPr/>
            </p:nvSpPr>
            <p:spPr bwMode="auto">
              <a:xfrm>
                <a:off x="5957" y="271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7" name="Freeform 28"/>
              <p:cNvSpPr/>
              <p:nvPr/>
            </p:nvSpPr>
            <p:spPr bwMode="auto">
              <a:xfrm>
                <a:off x="5954" y="2707"/>
                <a:ext cx="3" cy="8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8" name="Freeform 29"/>
              <p:cNvSpPr/>
              <p:nvPr/>
            </p:nvSpPr>
            <p:spPr bwMode="auto">
              <a:xfrm>
                <a:off x="5900" y="270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99" name="Freeform 30"/>
              <p:cNvSpPr/>
              <p:nvPr/>
            </p:nvSpPr>
            <p:spPr bwMode="auto">
              <a:xfrm>
                <a:off x="6438" y="248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0" name="Freeform 31"/>
              <p:cNvSpPr/>
              <p:nvPr/>
            </p:nvSpPr>
            <p:spPr bwMode="auto">
              <a:xfrm>
                <a:off x="5845" y="2762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1" name="Freeform 32"/>
              <p:cNvSpPr/>
              <p:nvPr/>
            </p:nvSpPr>
            <p:spPr bwMode="auto">
              <a:xfrm>
                <a:off x="6301" y="3061"/>
                <a:ext cx="7" cy="4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2" name="Freeform 33"/>
              <p:cNvSpPr/>
              <p:nvPr/>
            </p:nvSpPr>
            <p:spPr bwMode="auto">
              <a:xfrm>
                <a:off x="7325" y="2025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3" name="Freeform 34"/>
              <p:cNvSpPr/>
              <p:nvPr/>
            </p:nvSpPr>
            <p:spPr bwMode="auto">
              <a:xfrm>
                <a:off x="5812" y="2805"/>
                <a:ext cx="5" cy="4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4 h 4"/>
                  <a:gd name="T4" fmla="*/ 0 w 5"/>
                  <a:gd name="T5" fmla="*/ 0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lnTo>
                      <a:pt x="5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4" name="Freeform 35"/>
              <p:cNvSpPr/>
              <p:nvPr/>
            </p:nvSpPr>
            <p:spPr bwMode="auto">
              <a:xfrm>
                <a:off x="6156" y="205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5" name="Freeform 36"/>
              <p:cNvSpPr/>
              <p:nvPr/>
            </p:nvSpPr>
            <p:spPr bwMode="auto">
              <a:xfrm>
                <a:off x="5750" y="2691"/>
                <a:ext cx="204" cy="19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6" name="Freeform 37"/>
              <p:cNvSpPr/>
              <p:nvPr/>
            </p:nvSpPr>
            <p:spPr bwMode="auto">
              <a:xfrm>
                <a:off x="6329" y="247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7" name="Freeform 38"/>
              <p:cNvSpPr/>
              <p:nvPr/>
            </p:nvSpPr>
            <p:spPr bwMode="auto">
              <a:xfrm>
                <a:off x="6049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8" name="Freeform 39"/>
              <p:cNvSpPr/>
              <p:nvPr/>
            </p:nvSpPr>
            <p:spPr bwMode="auto">
              <a:xfrm>
                <a:off x="6412" y="285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09" name="Freeform 40"/>
              <p:cNvSpPr/>
              <p:nvPr/>
            </p:nvSpPr>
            <p:spPr bwMode="auto">
              <a:xfrm>
                <a:off x="6045" y="225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0" name="Freeform 41"/>
              <p:cNvSpPr/>
              <p:nvPr/>
            </p:nvSpPr>
            <p:spPr bwMode="auto">
              <a:xfrm>
                <a:off x="6441" y="30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1" name="Freeform 42"/>
              <p:cNvSpPr/>
              <p:nvPr/>
            </p:nvSpPr>
            <p:spPr bwMode="auto">
              <a:xfrm>
                <a:off x="6040" y="23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2" name="Freeform 43"/>
              <p:cNvSpPr/>
              <p:nvPr/>
            </p:nvSpPr>
            <p:spPr bwMode="auto">
              <a:xfrm>
                <a:off x="6543" y="282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3" name="Freeform 44"/>
              <p:cNvSpPr/>
              <p:nvPr/>
            </p:nvSpPr>
            <p:spPr bwMode="auto">
              <a:xfrm>
                <a:off x="6524" y="30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4" name="Freeform 45"/>
              <p:cNvSpPr/>
              <p:nvPr/>
            </p:nvSpPr>
            <p:spPr bwMode="auto">
              <a:xfrm>
                <a:off x="6554" y="2821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5" name="Freeform 46"/>
              <p:cNvSpPr/>
              <p:nvPr/>
            </p:nvSpPr>
            <p:spPr bwMode="auto">
              <a:xfrm>
                <a:off x="6469" y="2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6" name="Freeform 47"/>
              <p:cNvSpPr/>
              <p:nvPr/>
            </p:nvSpPr>
            <p:spPr bwMode="auto">
              <a:xfrm>
                <a:off x="6554" y="28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7" name="Freeform 48"/>
              <p:cNvSpPr/>
              <p:nvPr/>
            </p:nvSpPr>
            <p:spPr bwMode="auto">
              <a:xfrm>
                <a:off x="6424" y="3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8" name="Freeform 49"/>
              <p:cNvSpPr/>
              <p:nvPr/>
            </p:nvSpPr>
            <p:spPr bwMode="auto">
              <a:xfrm>
                <a:off x="6443" y="247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19" name="Freeform 50"/>
              <p:cNvSpPr/>
              <p:nvPr/>
            </p:nvSpPr>
            <p:spPr bwMode="auto">
              <a:xfrm>
                <a:off x="604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0" name="Freeform 51"/>
              <p:cNvSpPr/>
              <p:nvPr/>
            </p:nvSpPr>
            <p:spPr bwMode="auto">
              <a:xfrm>
                <a:off x="7192" y="2542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1" name="Freeform 52"/>
              <p:cNvSpPr/>
              <p:nvPr/>
            </p:nvSpPr>
            <p:spPr bwMode="auto">
              <a:xfrm>
                <a:off x="7159" y="2527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2" name="Freeform 53"/>
              <p:cNvSpPr/>
              <p:nvPr/>
            </p:nvSpPr>
            <p:spPr bwMode="auto">
              <a:xfrm>
                <a:off x="7140" y="247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3" name="Freeform 54"/>
              <p:cNvSpPr/>
              <p:nvPr/>
            </p:nvSpPr>
            <p:spPr bwMode="auto">
              <a:xfrm>
                <a:off x="7067" y="249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4" name="Freeform 55"/>
              <p:cNvSpPr/>
              <p:nvPr/>
            </p:nvSpPr>
            <p:spPr bwMode="auto">
              <a:xfrm>
                <a:off x="7062" y="2480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5" name="Freeform 56"/>
              <p:cNvSpPr/>
              <p:nvPr/>
            </p:nvSpPr>
            <p:spPr bwMode="auto">
              <a:xfrm>
                <a:off x="7064" y="248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6" name="Freeform 57"/>
              <p:cNvSpPr/>
              <p:nvPr/>
            </p:nvSpPr>
            <p:spPr bwMode="auto">
              <a:xfrm>
                <a:off x="7199" y="25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7" name="Freeform 58"/>
              <p:cNvSpPr/>
              <p:nvPr/>
            </p:nvSpPr>
            <p:spPr bwMode="auto">
              <a:xfrm>
                <a:off x="6192" y="2051"/>
                <a:ext cx="30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8" name="Freeform 59"/>
              <p:cNvSpPr/>
              <p:nvPr/>
            </p:nvSpPr>
            <p:spPr bwMode="auto">
              <a:xfrm>
                <a:off x="7190" y="254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29" name="Freeform 60"/>
              <p:cNvSpPr/>
              <p:nvPr/>
            </p:nvSpPr>
            <p:spPr bwMode="auto">
              <a:xfrm>
                <a:off x="7062" y="2480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0" name="Freeform 61"/>
              <p:cNvSpPr/>
              <p:nvPr/>
            </p:nvSpPr>
            <p:spPr bwMode="auto">
              <a:xfrm>
                <a:off x="7216" y="253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1" name="Freeform 62"/>
              <p:cNvSpPr/>
              <p:nvPr/>
            </p:nvSpPr>
            <p:spPr bwMode="auto">
              <a:xfrm>
                <a:off x="7199" y="2534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2" name="Freeform 63"/>
              <p:cNvSpPr/>
              <p:nvPr/>
            </p:nvSpPr>
            <p:spPr bwMode="auto">
              <a:xfrm>
                <a:off x="7074" y="2499"/>
                <a:ext cx="5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3" name="Freeform 64"/>
              <p:cNvSpPr/>
              <p:nvPr/>
            </p:nvSpPr>
            <p:spPr bwMode="auto">
              <a:xfrm>
                <a:off x="7062" y="248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4" name="Freeform 65"/>
              <p:cNvSpPr/>
              <p:nvPr/>
            </p:nvSpPr>
            <p:spPr bwMode="auto">
              <a:xfrm>
                <a:off x="5890" y="2063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5" name="Freeform 66"/>
              <p:cNvSpPr/>
              <p:nvPr/>
            </p:nvSpPr>
            <p:spPr bwMode="auto">
              <a:xfrm>
                <a:off x="6151" y="25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6" name="Freeform 67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7" name="Freeform 68"/>
              <p:cNvSpPr/>
              <p:nvPr/>
            </p:nvSpPr>
            <p:spPr bwMode="auto">
              <a:xfrm>
                <a:off x="6704" y="168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8" name="Freeform 69"/>
              <p:cNvSpPr/>
              <p:nvPr/>
            </p:nvSpPr>
            <p:spPr bwMode="auto">
              <a:xfrm>
                <a:off x="6047" y="22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39" name="Freeform 70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0" name="Freeform 71"/>
              <p:cNvSpPr/>
              <p:nvPr/>
            </p:nvSpPr>
            <p:spPr bwMode="auto">
              <a:xfrm>
                <a:off x="6303" y="1646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1" name="Freeform 72"/>
              <p:cNvSpPr/>
              <p:nvPr/>
            </p:nvSpPr>
            <p:spPr bwMode="auto">
              <a:xfrm>
                <a:off x="5990" y="2264"/>
                <a:ext cx="19" cy="17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2" name="Freeform 73"/>
              <p:cNvSpPr/>
              <p:nvPr/>
            </p:nvSpPr>
            <p:spPr bwMode="auto">
              <a:xfrm>
                <a:off x="7062" y="24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3" name="Freeform 74"/>
              <p:cNvSpPr/>
              <p:nvPr/>
            </p:nvSpPr>
            <p:spPr bwMode="auto">
              <a:xfrm>
                <a:off x="7062" y="244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4" name="Freeform 75"/>
              <p:cNvSpPr/>
              <p:nvPr/>
            </p:nvSpPr>
            <p:spPr bwMode="auto">
              <a:xfrm>
                <a:off x="6540" y="16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5" name="Freeform 76"/>
              <p:cNvSpPr/>
              <p:nvPr/>
            </p:nvSpPr>
            <p:spPr bwMode="auto">
              <a:xfrm>
                <a:off x="5874" y="1603"/>
                <a:ext cx="1188" cy="1363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6" name="Rectangle 77"/>
              <p:cNvSpPr>
                <a:spLocks noChangeArrowheads="1"/>
              </p:cNvSpPr>
              <p:nvPr/>
            </p:nvSpPr>
            <p:spPr bwMode="auto">
              <a:xfrm>
                <a:off x="7292" y="2051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7" name="Freeform 78"/>
              <p:cNvSpPr/>
              <p:nvPr/>
            </p:nvSpPr>
            <p:spPr bwMode="auto">
              <a:xfrm>
                <a:off x="6566" y="3084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8" name="Freeform 79"/>
              <p:cNvSpPr/>
              <p:nvPr/>
            </p:nvSpPr>
            <p:spPr bwMode="auto">
              <a:xfrm>
                <a:off x="7339" y="2013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9" name="Freeform 80"/>
              <p:cNvSpPr/>
              <p:nvPr/>
            </p:nvSpPr>
            <p:spPr bwMode="auto">
              <a:xfrm>
                <a:off x="6599" y="30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0" name="Freeform 81"/>
              <p:cNvSpPr/>
              <p:nvPr/>
            </p:nvSpPr>
            <p:spPr bwMode="auto">
              <a:xfrm>
                <a:off x="7328" y="2034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1" name="Freeform 82"/>
              <p:cNvSpPr/>
              <p:nvPr/>
            </p:nvSpPr>
            <p:spPr bwMode="auto">
              <a:xfrm>
                <a:off x="6429" y="24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2" name="Freeform 83"/>
              <p:cNvSpPr/>
              <p:nvPr/>
            </p:nvSpPr>
            <p:spPr bwMode="auto">
              <a:xfrm>
                <a:off x="6497" y="2660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3" name="Freeform 84"/>
              <p:cNvSpPr/>
              <p:nvPr/>
            </p:nvSpPr>
            <p:spPr bwMode="auto">
              <a:xfrm>
                <a:off x="7328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4" name="Freeform 85"/>
              <p:cNvSpPr/>
              <p:nvPr/>
            </p:nvSpPr>
            <p:spPr bwMode="auto">
              <a:xfrm>
                <a:off x="6414" y="247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5" name="Freeform 86"/>
              <p:cNvSpPr/>
              <p:nvPr/>
            </p:nvSpPr>
            <p:spPr bwMode="auto">
              <a:xfrm>
                <a:off x="6422" y="24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6" name="Freeform 87"/>
              <p:cNvSpPr/>
              <p:nvPr/>
            </p:nvSpPr>
            <p:spPr bwMode="auto">
              <a:xfrm>
                <a:off x="6500" y="261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7" name="Freeform 88"/>
              <p:cNvSpPr/>
              <p:nvPr/>
            </p:nvSpPr>
            <p:spPr bwMode="auto">
              <a:xfrm>
                <a:off x="6424" y="2468"/>
                <a:ext cx="7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8" name="Freeform 89"/>
              <p:cNvSpPr/>
              <p:nvPr/>
            </p:nvSpPr>
            <p:spPr bwMode="auto">
              <a:xfrm>
                <a:off x="6564" y="24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59" name="Freeform 90"/>
              <p:cNvSpPr/>
              <p:nvPr/>
            </p:nvSpPr>
            <p:spPr bwMode="auto">
              <a:xfrm>
                <a:off x="6497" y="240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0" name="Oval 91"/>
              <p:cNvSpPr>
                <a:spLocks noChangeArrowheads="1"/>
              </p:cNvSpPr>
              <p:nvPr/>
            </p:nvSpPr>
            <p:spPr bwMode="auto">
              <a:xfrm>
                <a:off x="6429" y="246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1" name="Freeform 92"/>
              <p:cNvSpPr/>
              <p:nvPr/>
            </p:nvSpPr>
            <p:spPr bwMode="auto">
              <a:xfrm>
                <a:off x="6414" y="217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2" name="Freeform 93"/>
              <p:cNvSpPr/>
              <p:nvPr/>
            </p:nvSpPr>
            <p:spPr bwMode="auto">
              <a:xfrm>
                <a:off x="6455" y="2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3" name="Freeform 94"/>
              <p:cNvSpPr/>
              <p:nvPr/>
            </p:nvSpPr>
            <p:spPr bwMode="auto">
              <a:xfrm>
                <a:off x="7081" y="2501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4" name="Freeform 95"/>
              <p:cNvSpPr/>
              <p:nvPr/>
            </p:nvSpPr>
            <p:spPr bwMode="auto">
              <a:xfrm>
                <a:off x="7057" y="2449"/>
                <a:ext cx="254" cy="133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5" name="Freeform 96"/>
              <p:cNvSpPr/>
              <p:nvPr/>
            </p:nvSpPr>
            <p:spPr bwMode="auto">
              <a:xfrm>
                <a:off x="6768" y="24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6" name="Freeform 97"/>
              <p:cNvSpPr/>
              <p:nvPr/>
            </p:nvSpPr>
            <p:spPr bwMode="auto">
              <a:xfrm>
                <a:off x="7180" y="2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7" name="Freeform 98"/>
              <p:cNvSpPr/>
              <p:nvPr/>
            </p:nvSpPr>
            <p:spPr bwMode="auto">
              <a:xfrm>
                <a:off x="7069" y="248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8" name="Freeform 99"/>
              <p:cNvSpPr/>
              <p:nvPr/>
            </p:nvSpPr>
            <p:spPr bwMode="auto">
              <a:xfrm>
                <a:off x="7204" y="20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69" name="Freeform 100"/>
              <p:cNvSpPr/>
              <p:nvPr/>
            </p:nvSpPr>
            <p:spPr bwMode="auto">
              <a:xfrm>
                <a:off x="7180" y="248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0" name="Freeform 101"/>
              <p:cNvSpPr/>
              <p:nvPr/>
            </p:nvSpPr>
            <p:spPr bwMode="auto">
              <a:xfrm>
                <a:off x="7211" y="2091"/>
                <a:ext cx="0" cy="5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1" name="Freeform 102"/>
              <p:cNvSpPr/>
              <p:nvPr/>
            </p:nvSpPr>
            <p:spPr bwMode="auto">
              <a:xfrm>
                <a:off x="7202" y="2089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2" name="Freeform 103"/>
              <p:cNvSpPr/>
              <p:nvPr/>
            </p:nvSpPr>
            <p:spPr bwMode="auto">
              <a:xfrm>
                <a:off x="7214" y="208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3" name="Freeform 104"/>
              <p:cNvSpPr/>
              <p:nvPr/>
            </p:nvSpPr>
            <p:spPr bwMode="auto">
              <a:xfrm>
                <a:off x="7190" y="2086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4" name="Freeform 105"/>
              <p:cNvSpPr/>
              <p:nvPr/>
            </p:nvSpPr>
            <p:spPr bwMode="auto">
              <a:xfrm>
                <a:off x="5743" y="2352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5" name="Freeform 106"/>
              <p:cNvSpPr/>
              <p:nvPr/>
            </p:nvSpPr>
            <p:spPr bwMode="auto">
              <a:xfrm>
                <a:off x="6128" y="16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6" name="Freeform 107"/>
              <p:cNvSpPr/>
              <p:nvPr/>
            </p:nvSpPr>
            <p:spPr bwMode="auto">
              <a:xfrm>
                <a:off x="6540" y="1520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7" name="Freeform 108"/>
              <p:cNvSpPr/>
              <p:nvPr/>
            </p:nvSpPr>
            <p:spPr bwMode="auto">
              <a:xfrm>
                <a:off x="6543" y="151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8" name="Freeform 109"/>
              <p:cNvSpPr/>
              <p:nvPr/>
            </p:nvSpPr>
            <p:spPr bwMode="auto">
              <a:xfrm>
                <a:off x="6516" y="1546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9" name="Freeform 110"/>
              <p:cNvSpPr/>
              <p:nvPr/>
            </p:nvSpPr>
            <p:spPr bwMode="auto">
              <a:xfrm>
                <a:off x="6516" y="1541"/>
                <a:ext cx="8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0" name="Freeform 111"/>
              <p:cNvSpPr/>
              <p:nvPr/>
            </p:nvSpPr>
            <p:spPr bwMode="auto">
              <a:xfrm>
                <a:off x="6535" y="15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1" name="Freeform 112"/>
              <p:cNvSpPr/>
              <p:nvPr/>
            </p:nvSpPr>
            <p:spPr bwMode="auto">
              <a:xfrm>
                <a:off x="6538" y="1518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2" name="Freeform 113"/>
              <p:cNvSpPr/>
              <p:nvPr/>
            </p:nvSpPr>
            <p:spPr bwMode="auto">
              <a:xfrm>
                <a:off x="7164" y="1951"/>
                <a:ext cx="261" cy="150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3" name="Freeform 114"/>
              <p:cNvSpPr/>
              <p:nvPr/>
            </p:nvSpPr>
            <p:spPr bwMode="auto">
              <a:xfrm>
                <a:off x="6521" y="1354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7 w 7"/>
                  <a:gd name="T3" fmla="*/ 0 h 2"/>
                  <a:gd name="T4" fmla="*/ 0 w 7"/>
                  <a:gd name="T5" fmla="*/ 2 h 2"/>
                  <a:gd name="T6" fmla="*/ 7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7" y="0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4" name="Freeform 115"/>
              <p:cNvSpPr/>
              <p:nvPr/>
            </p:nvSpPr>
            <p:spPr bwMode="auto">
              <a:xfrm>
                <a:off x="6564" y="1292"/>
                <a:ext cx="88" cy="28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5" name="Freeform 116"/>
              <p:cNvSpPr/>
              <p:nvPr/>
            </p:nvSpPr>
            <p:spPr bwMode="auto">
              <a:xfrm>
                <a:off x="6540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6" name="Freeform 117"/>
              <p:cNvSpPr/>
              <p:nvPr/>
            </p:nvSpPr>
            <p:spPr bwMode="auto">
              <a:xfrm>
                <a:off x="5926" y="26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7" name="Freeform 118"/>
              <p:cNvSpPr/>
              <p:nvPr/>
            </p:nvSpPr>
            <p:spPr bwMode="auto">
              <a:xfrm>
                <a:off x="6547" y="1503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8" name="Freeform 119"/>
              <p:cNvSpPr/>
              <p:nvPr/>
            </p:nvSpPr>
            <p:spPr bwMode="auto">
              <a:xfrm>
                <a:off x="6545" y="150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9" name="Freeform 120"/>
              <p:cNvSpPr/>
              <p:nvPr/>
            </p:nvSpPr>
            <p:spPr bwMode="auto">
              <a:xfrm>
                <a:off x="6547" y="1513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0" name="Freeform 121"/>
              <p:cNvSpPr/>
              <p:nvPr/>
            </p:nvSpPr>
            <p:spPr bwMode="auto">
              <a:xfrm>
                <a:off x="6052" y="16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1" name="Freeform 122"/>
              <p:cNvSpPr/>
              <p:nvPr/>
            </p:nvSpPr>
            <p:spPr bwMode="auto">
              <a:xfrm>
                <a:off x="6026" y="156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2" name="Freeform 123"/>
              <p:cNvSpPr/>
              <p:nvPr/>
            </p:nvSpPr>
            <p:spPr bwMode="auto">
              <a:xfrm>
                <a:off x="6052" y="15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3" name="Freeform 124"/>
              <p:cNvSpPr/>
              <p:nvPr/>
            </p:nvSpPr>
            <p:spPr bwMode="auto">
              <a:xfrm>
                <a:off x="7311" y="20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4" name="Freeform 125"/>
              <p:cNvSpPr/>
              <p:nvPr/>
            </p:nvSpPr>
            <p:spPr bwMode="auto">
              <a:xfrm>
                <a:off x="6123" y="1646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5" name="Rectangle 126"/>
              <p:cNvSpPr>
                <a:spLocks noChangeArrowheads="1"/>
              </p:cNvSpPr>
              <p:nvPr/>
            </p:nvSpPr>
            <p:spPr bwMode="auto">
              <a:xfrm>
                <a:off x="6066" y="1546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6" name="Freeform 127"/>
              <p:cNvSpPr/>
              <p:nvPr/>
            </p:nvSpPr>
            <p:spPr bwMode="auto">
              <a:xfrm>
                <a:off x="5938" y="1399"/>
                <a:ext cx="194" cy="301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7" name="Freeform 128"/>
              <p:cNvSpPr/>
              <p:nvPr/>
            </p:nvSpPr>
            <p:spPr bwMode="auto">
              <a:xfrm>
                <a:off x="6120" y="164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8" name="Freeform 129"/>
              <p:cNvSpPr/>
              <p:nvPr/>
            </p:nvSpPr>
            <p:spPr bwMode="auto">
              <a:xfrm>
                <a:off x="6033" y="150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9" name="Freeform 130"/>
              <p:cNvSpPr/>
              <p:nvPr/>
            </p:nvSpPr>
            <p:spPr bwMode="auto">
              <a:xfrm>
                <a:off x="6016" y="149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0" name="Freeform 131"/>
              <p:cNvSpPr/>
              <p:nvPr/>
            </p:nvSpPr>
            <p:spPr bwMode="auto">
              <a:xfrm>
                <a:off x="6042" y="1506"/>
                <a:ext cx="5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1" name="Freeform 132"/>
              <p:cNvSpPr/>
              <p:nvPr/>
            </p:nvSpPr>
            <p:spPr bwMode="auto">
              <a:xfrm>
                <a:off x="6094" y="16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2" name="Freeform 133"/>
              <p:cNvSpPr/>
              <p:nvPr/>
            </p:nvSpPr>
            <p:spPr bwMode="auto">
              <a:xfrm>
                <a:off x="6045" y="15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3" name="Freeform 134"/>
              <p:cNvSpPr/>
              <p:nvPr/>
            </p:nvSpPr>
            <p:spPr bwMode="auto">
              <a:xfrm>
                <a:off x="6035" y="150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4" name="Freeform 135"/>
              <p:cNvSpPr/>
              <p:nvPr/>
            </p:nvSpPr>
            <p:spPr bwMode="auto">
              <a:xfrm>
                <a:off x="6535" y="1518"/>
                <a:ext cx="12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5" name="Freeform 136"/>
              <p:cNvSpPr/>
              <p:nvPr/>
            </p:nvSpPr>
            <p:spPr bwMode="auto">
              <a:xfrm>
                <a:off x="7185" y="1480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6" name="Freeform 137"/>
              <p:cNvSpPr/>
              <p:nvPr/>
            </p:nvSpPr>
            <p:spPr bwMode="auto">
              <a:xfrm>
                <a:off x="7048" y="15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7" name="Freeform 138"/>
              <p:cNvSpPr/>
              <p:nvPr/>
            </p:nvSpPr>
            <p:spPr bwMode="auto">
              <a:xfrm>
                <a:off x="7199" y="147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8" name="Freeform 139"/>
              <p:cNvSpPr/>
              <p:nvPr/>
            </p:nvSpPr>
            <p:spPr bwMode="auto">
              <a:xfrm>
                <a:off x="7202" y="14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9" name="Freeform 140"/>
              <p:cNvSpPr/>
              <p:nvPr/>
            </p:nvSpPr>
            <p:spPr bwMode="auto">
              <a:xfrm>
                <a:off x="7048" y="16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0" name="Freeform 141"/>
              <p:cNvSpPr/>
              <p:nvPr/>
            </p:nvSpPr>
            <p:spPr bwMode="auto">
              <a:xfrm>
                <a:off x="7043" y="1593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1" name="Freeform 142"/>
              <p:cNvSpPr/>
              <p:nvPr/>
            </p:nvSpPr>
            <p:spPr bwMode="auto">
              <a:xfrm>
                <a:off x="7048" y="16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2" name="Freeform 143"/>
              <p:cNvSpPr/>
              <p:nvPr/>
            </p:nvSpPr>
            <p:spPr bwMode="auto">
              <a:xfrm>
                <a:off x="7180" y="14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3" name="Freeform 144"/>
              <p:cNvSpPr/>
              <p:nvPr/>
            </p:nvSpPr>
            <p:spPr bwMode="auto">
              <a:xfrm>
                <a:off x="7211" y="1480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4" name="Freeform 145"/>
              <p:cNvSpPr/>
              <p:nvPr/>
            </p:nvSpPr>
            <p:spPr bwMode="auto">
              <a:xfrm>
                <a:off x="7249" y="1496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5" name="Freeform 146"/>
              <p:cNvSpPr/>
              <p:nvPr/>
            </p:nvSpPr>
            <p:spPr bwMode="auto">
              <a:xfrm>
                <a:off x="7252" y="1499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6" name="Freeform 147"/>
              <p:cNvSpPr/>
              <p:nvPr/>
            </p:nvSpPr>
            <p:spPr bwMode="auto">
              <a:xfrm>
                <a:off x="7218" y="1480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7" name="Freeform 148"/>
              <p:cNvSpPr/>
              <p:nvPr/>
            </p:nvSpPr>
            <p:spPr bwMode="auto">
              <a:xfrm>
                <a:off x="7214" y="1475"/>
                <a:ext cx="4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8" name="Freeform 149"/>
              <p:cNvSpPr/>
              <p:nvPr/>
            </p:nvSpPr>
            <p:spPr bwMode="auto">
              <a:xfrm>
                <a:off x="7216" y="1477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19" name="Freeform 150"/>
              <p:cNvSpPr/>
              <p:nvPr/>
            </p:nvSpPr>
            <p:spPr bwMode="auto">
              <a:xfrm>
                <a:off x="6497" y="14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0" name="Freeform 151"/>
              <p:cNvSpPr/>
              <p:nvPr/>
            </p:nvSpPr>
            <p:spPr bwMode="auto">
              <a:xfrm>
                <a:off x="7157" y="2082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1" name="Freeform 152"/>
              <p:cNvSpPr/>
              <p:nvPr/>
            </p:nvSpPr>
            <p:spPr bwMode="auto">
              <a:xfrm>
                <a:off x="7159" y="207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2" name="Freeform 153"/>
              <p:cNvSpPr/>
              <p:nvPr/>
            </p:nvSpPr>
            <p:spPr bwMode="auto">
              <a:xfrm>
                <a:off x="6538" y="137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3" name="Freeform 154"/>
              <p:cNvSpPr/>
              <p:nvPr/>
            </p:nvSpPr>
            <p:spPr bwMode="auto">
              <a:xfrm>
                <a:off x="6497" y="1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4" name="Rectangle 155"/>
              <p:cNvSpPr>
                <a:spLocks noChangeArrowheads="1"/>
              </p:cNvSpPr>
              <p:nvPr/>
            </p:nvSpPr>
            <p:spPr bwMode="auto">
              <a:xfrm>
                <a:off x="7086" y="1560"/>
                <a:ext cx="1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5" name="Freeform 156"/>
              <p:cNvSpPr/>
              <p:nvPr/>
            </p:nvSpPr>
            <p:spPr bwMode="auto">
              <a:xfrm>
                <a:off x="7247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6" name="Freeform 157"/>
              <p:cNvSpPr/>
              <p:nvPr/>
            </p:nvSpPr>
            <p:spPr bwMode="auto">
              <a:xfrm>
                <a:off x="6540" y="13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7" name="Freeform 158"/>
              <p:cNvSpPr/>
              <p:nvPr/>
            </p:nvSpPr>
            <p:spPr bwMode="auto">
              <a:xfrm>
                <a:off x="7109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8" name="Freeform 159"/>
              <p:cNvSpPr/>
              <p:nvPr/>
            </p:nvSpPr>
            <p:spPr bwMode="auto">
              <a:xfrm>
                <a:off x="7157" y="156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29" name="Freeform 160"/>
              <p:cNvSpPr/>
              <p:nvPr/>
            </p:nvSpPr>
            <p:spPr bwMode="auto">
              <a:xfrm>
                <a:off x="7033" y="162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0" name="Freeform 161"/>
              <p:cNvSpPr/>
              <p:nvPr/>
            </p:nvSpPr>
            <p:spPr bwMode="auto">
              <a:xfrm>
                <a:off x="7064" y="1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1" name="Freeform 162"/>
              <p:cNvSpPr/>
              <p:nvPr/>
            </p:nvSpPr>
            <p:spPr bwMode="auto">
              <a:xfrm>
                <a:off x="6958" y="1475"/>
                <a:ext cx="291" cy="265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2" name="Freeform 163"/>
              <p:cNvSpPr/>
              <p:nvPr/>
            </p:nvSpPr>
            <p:spPr bwMode="auto">
              <a:xfrm>
                <a:off x="7195" y="2086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3" name="Freeform 164"/>
              <p:cNvSpPr/>
              <p:nvPr/>
            </p:nvSpPr>
            <p:spPr bwMode="auto">
              <a:xfrm>
                <a:off x="6540" y="141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4" name="Freeform 165"/>
              <p:cNvSpPr/>
              <p:nvPr/>
            </p:nvSpPr>
            <p:spPr bwMode="auto">
              <a:xfrm>
                <a:off x="5656" y="2392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5" name="Freeform 166"/>
              <p:cNvSpPr/>
              <p:nvPr/>
            </p:nvSpPr>
            <p:spPr bwMode="auto">
              <a:xfrm>
                <a:off x="5660" y="2376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6" name="Freeform 167"/>
              <p:cNvSpPr/>
              <p:nvPr/>
            </p:nvSpPr>
            <p:spPr bwMode="auto">
              <a:xfrm>
                <a:off x="6123" y="166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7" name="Freeform 168"/>
              <p:cNvSpPr/>
              <p:nvPr/>
            </p:nvSpPr>
            <p:spPr bwMode="auto">
              <a:xfrm>
                <a:off x="5694" y="24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8" name="Freeform 169"/>
              <p:cNvSpPr/>
              <p:nvPr/>
            </p:nvSpPr>
            <p:spPr bwMode="auto">
              <a:xfrm>
                <a:off x="5663" y="237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39" name="Freeform 170"/>
              <p:cNvSpPr/>
              <p:nvPr/>
            </p:nvSpPr>
            <p:spPr bwMode="auto">
              <a:xfrm>
                <a:off x="5663" y="23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0" name="Freeform 171"/>
              <p:cNvSpPr/>
              <p:nvPr/>
            </p:nvSpPr>
            <p:spPr bwMode="auto">
              <a:xfrm>
                <a:off x="5663" y="238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1" name="Freeform 172"/>
              <p:cNvSpPr/>
              <p:nvPr/>
            </p:nvSpPr>
            <p:spPr bwMode="auto">
              <a:xfrm>
                <a:off x="5748" y="235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2" name="Freeform 173"/>
              <p:cNvSpPr/>
              <p:nvPr/>
            </p:nvSpPr>
            <p:spPr bwMode="auto">
              <a:xfrm>
                <a:off x="5750" y="235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3" name="Freeform 174"/>
              <p:cNvSpPr/>
              <p:nvPr/>
            </p:nvSpPr>
            <p:spPr bwMode="auto">
              <a:xfrm>
                <a:off x="5750" y="2359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4" name="Freeform 175"/>
              <p:cNvSpPr/>
              <p:nvPr/>
            </p:nvSpPr>
            <p:spPr bwMode="auto">
              <a:xfrm>
                <a:off x="5736" y="2345"/>
                <a:ext cx="0" cy="7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5" name="Freeform 176"/>
              <p:cNvSpPr/>
              <p:nvPr/>
            </p:nvSpPr>
            <p:spPr bwMode="auto">
              <a:xfrm>
                <a:off x="5753" y="239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6" name="Freeform 177"/>
              <p:cNvSpPr/>
              <p:nvPr/>
            </p:nvSpPr>
            <p:spPr bwMode="auto">
              <a:xfrm>
                <a:off x="6047" y="22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7" name="Freeform 178"/>
              <p:cNvSpPr/>
              <p:nvPr/>
            </p:nvSpPr>
            <p:spPr bwMode="auto">
              <a:xfrm>
                <a:off x="5743" y="2347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8" name="Freeform 179"/>
              <p:cNvSpPr/>
              <p:nvPr/>
            </p:nvSpPr>
            <p:spPr bwMode="auto">
              <a:xfrm>
                <a:off x="5755" y="2387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49" name="Freeform 180"/>
              <p:cNvSpPr/>
              <p:nvPr/>
            </p:nvSpPr>
            <p:spPr bwMode="auto">
              <a:xfrm>
                <a:off x="5874" y="279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0" name="Freeform 181"/>
              <p:cNvSpPr/>
              <p:nvPr/>
            </p:nvSpPr>
            <p:spPr bwMode="auto">
              <a:xfrm>
                <a:off x="5905" y="276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1" name="Freeform 182"/>
              <p:cNvSpPr/>
              <p:nvPr/>
            </p:nvSpPr>
            <p:spPr bwMode="auto">
              <a:xfrm>
                <a:off x="5755" y="2385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2" name="Freeform 183"/>
              <p:cNvSpPr/>
              <p:nvPr/>
            </p:nvSpPr>
            <p:spPr bwMode="auto">
              <a:xfrm>
                <a:off x="5817" y="2783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3" name="Freeform 184"/>
              <p:cNvSpPr/>
              <p:nvPr/>
            </p:nvSpPr>
            <p:spPr bwMode="auto">
              <a:xfrm>
                <a:off x="5822" y="27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4" name="Freeform 185"/>
              <p:cNvSpPr/>
              <p:nvPr/>
            </p:nvSpPr>
            <p:spPr bwMode="auto">
              <a:xfrm>
                <a:off x="5824" y="279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5" name="Freeform 186"/>
              <p:cNvSpPr/>
              <p:nvPr/>
            </p:nvSpPr>
            <p:spPr bwMode="auto">
              <a:xfrm>
                <a:off x="5822" y="27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6" name="Freeform 187"/>
              <p:cNvSpPr/>
              <p:nvPr/>
            </p:nvSpPr>
            <p:spPr bwMode="auto">
              <a:xfrm>
                <a:off x="7325" y="20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7" name="Freeform 188"/>
              <p:cNvSpPr/>
              <p:nvPr/>
            </p:nvSpPr>
            <p:spPr bwMode="auto">
              <a:xfrm>
                <a:off x="5715" y="240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8" name="Freeform 189"/>
              <p:cNvSpPr/>
              <p:nvPr/>
            </p:nvSpPr>
            <p:spPr bwMode="auto">
              <a:xfrm>
                <a:off x="5672" y="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59" name="Freeform 190"/>
              <p:cNvSpPr/>
              <p:nvPr/>
            </p:nvSpPr>
            <p:spPr bwMode="auto">
              <a:xfrm>
                <a:off x="5746" y="2357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0" name="Freeform 191"/>
              <p:cNvSpPr/>
              <p:nvPr/>
            </p:nvSpPr>
            <p:spPr bwMode="auto">
              <a:xfrm>
                <a:off x="7192" y="2091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1" name="Freeform 192"/>
              <p:cNvSpPr/>
              <p:nvPr/>
            </p:nvSpPr>
            <p:spPr bwMode="auto">
              <a:xfrm>
                <a:off x="5611" y="2345"/>
                <a:ext cx="147" cy="102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2" name="Freeform 193"/>
              <p:cNvSpPr/>
              <p:nvPr/>
            </p:nvSpPr>
            <p:spPr bwMode="auto">
              <a:xfrm>
                <a:off x="5734" y="235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3" name="Freeform 194"/>
              <p:cNvSpPr/>
              <p:nvPr/>
            </p:nvSpPr>
            <p:spPr bwMode="auto">
              <a:xfrm>
                <a:off x="5682" y="236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4" name="Freeform 195"/>
              <p:cNvSpPr/>
              <p:nvPr/>
            </p:nvSpPr>
            <p:spPr bwMode="auto">
              <a:xfrm>
                <a:off x="5814" y="2006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5" name="Freeform 196"/>
              <p:cNvSpPr/>
              <p:nvPr/>
            </p:nvSpPr>
            <p:spPr bwMode="auto">
              <a:xfrm>
                <a:off x="5753" y="19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6" name="Freeform 197"/>
              <p:cNvSpPr/>
              <p:nvPr/>
            </p:nvSpPr>
            <p:spPr bwMode="auto">
              <a:xfrm>
                <a:off x="5902" y="2696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7" name="Freeform 198"/>
              <p:cNvSpPr/>
              <p:nvPr/>
            </p:nvSpPr>
            <p:spPr bwMode="auto">
              <a:xfrm>
                <a:off x="5727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8" name="Freeform 199"/>
              <p:cNvSpPr/>
              <p:nvPr/>
            </p:nvSpPr>
            <p:spPr bwMode="auto">
              <a:xfrm>
                <a:off x="5729" y="197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69" name="Freeform 200"/>
              <p:cNvSpPr/>
              <p:nvPr/>
            </p:nvSpPr>
            <p:spPr bwMode="auto">
              <a:xfrm>
                <a:off x="5724" y="1985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0" name="Freeform 201"/>
              <p:cNvSpPr/>
              <p:nvPr/>
            </p:nvSpPr>
            <p:spPr bwMode="auto">
              <a:xfrm>
                <a:off x="5912" y="2691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1" name="Freeform 202"/>
              <p:cNvSpPr/>
              <p:nvPr/>
            </p:nvSpPr>
            <p:spPr bwMode="auto">
              <a:xfrm>
                <a:off x="5712" y="1982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0 w 3"/>
                  <a:gd name="T5" fmla="*/ 5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2" name="Freeform 203"/>
              <p:cNvSpPr/>
              <p:nvPr/>
            </p:nvSpPr>
            <p:spPr bwMode="auto">
              <a:xfrm>
                <a:off x="6118" y="1672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3" name="Freeform 204"/>
              <p:cNvSpPr/>
              <p:nvPr/>
            </p:nvSpPr>
            <p:spPr bwMode="auto">
              <a:xfrm>
                <a:off x="6120" y="1674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25" name="Group 406"/>
            <p:cNvGrpSpPr/>
            <p:nvPr/>
          </p:nvGrpSpPr>
          <p:grpSpPr bwMode="auto">
            <a:xfrm>
              <a:off x="8959850" y="2649538"/>
              <a:ext cx="2593975" cy="2765425"/>
              <a:chOff x="5644" y="1669"/>
              <a:chExt cx="1634" cy="1742"/>
            </a:xfrm>
          </p:grpSpPr>
          <p:sp>
            <p:nvSpPr>
              <p:cNvPr id="74" name="Freeform 206"/>
              <p:cNvSpPr/>
              <p:nvPr/>
            </p:nvSpPr>
            <p:spPr bwMode="auto">
              <a:xfrm>
                <a:off x="6116" y="1676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5" name="Freeform 207"/>
              <p:cNvSpPr/>
              <p:nvPr/>
            </p:nvSpPr>
            <p:spPr bwMode="auto">
              <a:xfrm>
                <a:off x="6092" y="1703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6" name="Freeform 208"/>
              <p:cNvSpPr/>
              <p:nvPr/>
            </p:nvSpPr>
            <p:spPr bwMode="auto">
              <a:xfrm>
                <a:off x="6092" y="1700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7" name="Freeform 209"/>
              <p:cNvSpPr/>
              <p:nvPr/>
            </p:nvSpPr>
            <p:spPr bwMode="auto">
              <a:xfrm>
                <a:off x="6118" y="166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8" name="Freeform 210"/>
              <p:cNvSpPr/>
              <p:nvPr/>
            </p:nvSpPr>
            <p:spPr bwMode="auto">
              <a:xfrm>
                <a:off x="5644" y="1958"/>
                <a:ext cx="180" cy="98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79" name="Freeform 211"/>
              <p:cNvSpPr/>
              <p:nvPr/>
            </p:nvSpPr>
            <p:spPr bwMode="auto">
              <a:xfrm>
                <a:off x="5817" y="202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5817" y="2015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1" name="Freeform 213"/>
              <p:cNvSpPr/>
              <p:nvPr/>
            </p:nvSpPr>
            <p:spPr bwMode="auto">
              <a:xfrm>
                <a:off x="5810" y="20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2" name="Freeform 214"/>
              <p:cNvSpPr/>
              <p:nvPr/>
            </p:nvSpPr>
            <p:spPr bwMode="auto">
              <a:xfrm>
                <a:off x="5810" y="2051"/>
                <a:ext cx="4" cy="7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3" name="Freeform 215"/>
              <p:cNvSpPr/>
              <p:nvPr/>
            </p:nvSpPr>
            <p:spPr bwMode="auto">
              <a:xfrm>
                <a:off x="5819" y="2025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4" name="Freeform 216"/>
              <p:cNvSpPr/>
              <p:nvPr/>
            </p:nvSpPr>
            <p:spPr bwMode="auto">
              <a:xfrm>
                <a:off x="5810" y="2053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5" name="Freeform 217"/>
              <p:cNvSpPr/>
              <p:nvPr/>
            </p:nvSpPr>
            <p:spPr bwMode="auto">
              <a:xfrm>
                <a:off x="7237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6" name="Freeform 218"/>
              <p:cNvSpPr/>
              <p:nvPr/>
            </p:nvSpPr>
            <p:spPr bwMode="auto">
              <a:xfrm>
                <a:off x="5758" y="203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7" name="Freeform 219"/>
              <p:cNvSpPr/>
              <p:nvPr/>
            </p:nvSpPr>
            <p:spPr bwMode="auto">
              <a:xfrm>
                <a:off x="5731" y="1977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8" name="Freeform 220"/>
              <p:cNvSpPr/>
              <p:nvPr/>
            </p:nvSpPr>
            <p:spPr bwMode="auto">
              <a:xfrm>
                <a:off x="5822" y="202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89" name="Freeform 221"/>
              <p:cNvSpPr/>
              <p:nvPr/>
            </p:nvSpPr>
            <p:spPr bwMode="auto">
              <a:xfrm>
                <a:off x="5731" y="202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0" name="Freeform 222"/>
              <p:cNvSpPr/>
              <p:nvPr/>
            </p:nvSpPr>
            <p:spPr bwMode="auto">
              <a:xfrm>
                <a:off x="7278" y="200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1" name="Freeform 223"/>
              <p:cNvSpPr/>
              <p:nvPr/>
            </p:nvSpPr>
            <p:spPr bwMode="auto">
              <a:xfrm>
                <a:off x="5741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2" name="Freeform 224"/>
              <p:cNvSpPr/>
              <p:nvPr/>
            </p:nvSpPr>
            <p:spPr bwMode="auto">
              <a:xfrm>
                <a:off x="5822" y="2013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3" name="Freeform 225"/>
              <p:cNvSpPr/>
              <p:nvPr/>
            </p:nvSpPr>
            <p:spPr bwMode="auto">
              <a:xfrm>
                <a:off x="6348" y="3295"/>
                <a:ext cx="7" cy="10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4" name="Freeform 226"/>
              <p:cNvSpPr/>
              <p:nvPr/>
            </p:nvSpPr>
            <p:spPr bwMode="auto">
              <a:xfrm>
                <a:off x="6623" y="33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5" name="Freeform 227"/>
              <p:cNvSpPr/>
              <p:nvPr/>
            </p:nvSpPr>
            <p:spPr bwMode="auto">
              <a:xfrm>
                <a:off x="6348" y="32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6" name="Rectangle 228"/>
              <p:cNvSpPr>
                <a:spLocks noChangeArrowheads="1"/>
              </p:cNvSpPr>
              <p:nvPr/>
            </p:nvSpPr>
            <p:spPr bwMode="auto">
              <a:xfrm>
                <a:off x="6355" y="3305"/>
                <a:ext cx="5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7" name="Freeform 229"/>
              <p:cNvSpPr/>
              <p:nvPr/>
            </p:nvSpPr>
            <p:spPr bwMode="auto">
              <a:xfrm>
                <a:off x="6350" y="3170"/>
                <a:ext cx="3" cy="11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8" name="Freeform 230"/>
              <p:cNvSpPr/>
              <p:nvPr/>
            </p:nvSpPr>
            <p:spPr bwMode="auto">
              <a:xfrm>
                <a:off x="6350" y="3293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99" name="Freeform 231"/>
              <p:cNvSpPr/>
              <p:nvPr/>
            </p:nvSpPr>
            <p:spPr bwMode="auto">
              <a:xfrm>
                <a:off x="6348" y="3167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0" name="Freeform 232"/>
              <p:cNvSpPr/>
              <p:nvPr/>
            </p:nvSpPr>
            <p:spPr bwMode="auto">
              <a:xfrm>
                <a:off x="6381" y="3331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1" name="Freeform 233"/>
              <p:cNvSpPr/>
              <p:nvPr/>
            </p:nvSpPr>
            <p:spPr bwMode="auto">
              <a:xfrm>
                <a:off x="6519" y="33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2" name="Freeform 234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3" name="Freeform 235"/>
              <p:cNvSpPr/>
              <p:nvPr/>
            </p:nvSpPr>
            <p:spPr bwMode="auto">
              <a:xfrm>
                <a:off x="6348" y="317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4" name="Freeform 236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5" name="Freeform 237"/>
              <p:cNvSpPr/>
              <p:nvPr/>
            </p:nvSpPr>
            <p:spPr bwMode="auto">
              <a:xfrm>
                <a:off x="6362" y="3319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6" name="Oval 238"/>
              <p:cNvSpPr>
                <a:spLocks noChangeArrowheads="1"/>
              </p:cNvSpPr>
              <p:nvPr/>
            </p:nvSpPr>
            <p:spPr bwMode="auto">
              <a:xfrm>
                <a:off x="6192" y="197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7" name="Freeform 239"/>
              <p:cNvSpPr/>
              <p:nvPr/>
            </p:nvSpPr>
            <p:spPr bwMode="auto">
              <a:xfrm>
                <a:off x="6550" y="316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8" name="Freeform 240"/>
              <p:cNvSpPr/>
              <p:nvPr/>
            </p:nvSpPr>
            <p:spPr bwMode="auto">
              <a:xfrm>
                <a:off x="6609" y="31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9" name="Freeform 241"/>
              <p:cNvSpPr/>
              <p:nvPr/>
            </p:nvSpPr>
            <p:spPr bwMode="auto">
              <a:xfrm>
                <a:off x="6585" y="3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0" name="Freeform 242"/>
              <p:cNvSpPr/>
              <p:nvPr/>
            </p:nvSpPr>
            <p:spPr bwMode="auto">
              <a:xfrm>
                <a:off x="6329" y="3020"/>
                <a:ext cx="446" cy="178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1" name="Freeform 243"/>
              <p:cNvSpPr/>
              <p:nvPr/>
            </p:nvSpPr>
            <p:spPr bwMode="auto">
              <a:xfrm>
                <a:off x="6642" y="3122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0" y="0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2" name="Freeform 244"/>
              <p:cNvSpPr/>
              <p:nvPr/>
            </p:nvSpPr>
            <p:spPr bwMode="auto">
              <a:xfrm>
                <a:off x="6614" y="313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3" name="Freeform 245"/>
              <p:cNvSpPr/>
              <p:nvPr/>
            </p:nvSpPr>
            <p:spPr bwMode="auto">
              <a:xfrm>
                <a:off x="6616" y="31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4" name="Freeform 246"/>
              <p:cNvSpPr/>
              <p:nvPr/>
            </p:nvSpPr>
            <p:spPr bwMode="auto">
              <a:xfrm>
                <a:off x="6355" y="3174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5" name="Freeform 247"/>
              <p:cNvSpPr/>
              <p:nvPr/>
            </p:nvSpPr>
            <p:spPr bwMode="auto">
              <a:xfrm>
                <a:off x="6614" y="314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6" name="Freeform 248"/>
              <p:cNvSpPr/>
              <p:nvPr/>
            </p:nvSpPr>
            <p:spPr bwMode="auto">
              <a:xfrm>
                <a:off x="6365" y="318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7" name="Freeform 249"/>
              <p:cNvSpPr/>
              <p:nvPr/>
            </p:nvSpPr>
            <p:spPr bwMode="auto">
              <a:xfrm>
                <a:off x="6386" y="319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8" name="Freeform 250"/>
              <p:cNvSpPr/>
              <p:nvPr/>
            </p:nvSpPr>
            <p:spPr bwMode="auto">
              <a:xfrm>
                <a:off x="6367" y="3181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19" name="Freeform 251"/>
              <p:cNvSpPr/>
              <p:nvPr/>
            </p:nvSpPr>
            <p:spPr bwMode="auto">
              <a:xfrm>
                <a:off x="6516" y="3378"/>
                <a:ext cx="5" cy="10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0" name="Freeform 252"/>
              <p:cNvSpPr/>
              <p:nvPr/>
            </p:nvSpPr>
            <p:spPr bwMode="auto">
              <a:xfrm>
                <a:off x="6398" y="319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1" name="Freeform 253"/>
              <p:cNvSpPr/>
              <p:nvPr/>
            </p:nvSpPr>
            <p:spPr bwMode="auto">
              <a:xfrm>
                <a:off x="6583" y="33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2" name="Freeform 254"/>
              <p:cNvSpPr>
                <a:spLocks noEditPoints="1"/>
              </p:cNvSpPr>
              <p:nvPr/>
            </p:nvSpPr>
            <p:spPr bwMode="auto">
              <a:xfrm>
                <a:off x="6519" y="3305"/>
                <a:ext cx="171" cy="106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3" name="Freeform 255"/>
              <p:cNvSpPr/>
              <p:nvPr/>
            </p:nvSpPr>
            <p:spPr bwMode="auto">
              <a:xfrm>
                <a:off x="6649" y="3359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4" name="Freeform 256"/>
              <p:cNvSpPr/>
              <p:nvPr/>
            </p:nvSpPr>
            <p:spPr bwMode="auto">
              <a:xfrm>
                <a:off x="6538" y="34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5" name="Freeform 257"/>
              <p:cNvSpPr/>
              <p:nvPr/>
            </p:nvSpPr>
            <p:spPr bwMode="auto">
              <a:xfrm>
                <a:off x="6633" y="33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6" name="Oval 258"/>
              <p:cNvSpPr>
                <a:spLocks noChangeArrowheads="1"/>
              </p:cNvSpPr>
              <p:nvPr/>
            </p:nvSpPr>
            <p:spPr bwMode="auto">
              <a:xfrm>
                <a:off x="6184" y="19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7" name="Freeform 259"/>
              <p:cNvSpPr/>
              <p:nvPr/>
            </p:nvSpPr>
            <p:spPr bwMode="auto">
              <a:xfrm>
                <a:off x="6187" y="19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8" name="Freeform 260"/>
              <p:cNvSpPr/>
              <p:nvPr/>
            </p:nvSpPr>
            <p:spPr bwMode="auto">
              <a:xfrm>
                <a:off x="6545" y="31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9" name="Freeform 261"/>
              <p:cNvSpPr/>
              <p:nvPr/>
            </p:nvSpPr>
            <p:spPr bwMode="auto">
              <a:xfrm>
                <a:off x="6552" y="333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0" name="Freeform 262"/>
              <p:cNvSpPr/>
              <p:nvPr/>
            </p:nvSpPr>
            <p:spPr bwMode="auto">
              <a:xfrm>
                <a:off x="6621" y="331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1" name="Freeform 263"/>
              <p:cNvSpPr/>
              <p:nvPr/>
            </p:nvSpPr>
            <p:spPr bwMode="auto">
              <a:xfrm>
                <a:off x="6524" y="339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2" name="Rectangle 264"/>
              <p:cNvSpPr>
                <a:spLocks noChangeArrowheads="1"/>
              </p:cNvSpPr>
              <p:nvPr/>
            </p:nvSpPr>
            <p:spPr bwMode="auto">
              <a:xfrm>
                <a:off x="6652" y="3293"/>
                <a:ext cx="1" cy="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3" name="Freeform 265"/>
              <p:cNvSpPr/>
              <p:nvPr/>
            </p:nvSpPr>
            <p:spPr bwMode="auto">
              <a:xfrm>
                <a:off x="6528" y="335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4" name="Freeform 266"/>
              <p:cNvSpPr/>
              <p:nvPr/>
            </p:nvSpPr>
            <p:spPr bwMode="auto">
              <a:xfrm>
                <a:off x="6531" y="3350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5" name="Freeform 267"/>
              <p:cNvSpPr/>
              <p:nvPr/>
            </p:nvSpPr>
            <p:spPr bwMode="auto">
              <a:xfrm>
                <a:off x="6521" y="338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6" name="Freeform 268"/>
              <p:cNvSpPr/>
              <p:nvPr/>
            </p:nvSpPr>
            <p:spPr bwMode="auto">
              <a:xfrm>
                <a:off x="6521" y="3395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7" name="Freeform 269"/>
              <p:cNvSpPr/>
              <p:nvPr/>
            </p:nvSpPr>
            <p:spPr bwMode="auto">
              <a:xfrm>
                <a:off x="6618" y="33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8" name="Freeform 270"/>
              <p:cNvSpPr/>
              <p:nvPr/>
            </p:nvSpPr>
            <p:spPr bwMode="auto">
              <a:xfrm>
                <a:off x="6189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9" name="Freeform 271"/>
              <p:cNvSpPr/>
              <p:nvPr/>
            </p:nvSpPr>
            <p:spPr bwMode="auto">
              <a:xfrm>
                <a:off x="6531" y="34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0" name="Freeform 272"/>
              <p:cNvSpPr/>
              <p:nvPr/>
            </p:nvSpPr>
            <p:spPr bwMode="auto">
              <a:xfrm>
                <a:off x="6894" y="2707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1" name="Freeform 273"/>
              <p:cNvSpPr/>
              <p:nvPr/>
            </p:nvSpPr>
            <p:spPr bwMode="auto">
              <a:xfrm>
                <a:off x="6519" y="3378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2" name="Freeform 274"/>
              <p:cNvSpPr/>
              <p:nvPr/>
            </p:nvSpPr>
            <p:spPr bwMode="auto">
              <a:xfrm>
                <a:off x="6645" y="33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3" name="Freeform 275"/>
              <p:cNvSpPr/>
              <p:nvPr/>
            </p:nvSpPr>
            <p:spPr bwMode="auto">
              <a:xfrm>
                <a:off x="6187" y="1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4" name="Freeform 276"/>
              <p:cNvSpPr/>
              <p:nvPr/>
            </p:nvSpPr>
            <p:spPr bwMode="auto">
              <a:xfrm>
                <a:off x="6642" y="3371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5" name="Freeform 277"/>
              <p:cNvSpPr/>
              <p:nvPr/>
            </p:nvSpPr>
            <p:spPr bwMode="auto">
              <a:xfrm>
                <a:off x="6645" y="33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6" name="Freeform 278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7" name="Freeform 279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8" name="Freeform 280"/>
              <p:cNvSpPr/>
              <p:nvPr/>
            </p:nvSpPr>
            <p:spPr bwMode="auto">
              <a:xfrm>
                <a:off x="6647" y="338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9" name="Freeform 281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0" name="Freeform 282"/>
              <p:cNvSpPr/>
              <p:nvPr/>
            </p:nvSpPr>
            <p:spPr bwMode="auto">
              <a:xfrm>
                <a:off x="6557" y="2025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1" name="Freeform 283"/>
              <p:cNvSpPr/>
              <p:nvPr/>
            </p:nvSpPr>
            <p:spPr bwMode="auto">
              <a:xfrm>
                <a:off x="6286" y="170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5 w 5"/>
                  <a:gd name="T3" fmla="*/ 0 h 5"/>
                  <a:gd name="T4" fmla="*/ 0 w 5"/>
                  <a:gd name="T5" fmla="*/ 3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2" name="Freeform 284"/>
              <p:cNvSpPr/>
              <p:nvPr/>
            </p:nvSpPr>
            <p:spPr bwMode="auto">
              <a:xfrm>
                <a:off x="6732" y="1705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3" name="Freeform 285"/>
              <p:cNvSpPr/>
              <p:nvPr/>
            </p:nvSpPr>
            <p:spPr bwMode="auto">
              <a:xfrm>
                <a:off x="6161" y="2072"/>
                <a:ext cx="2" cy="24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4" name="Freeform 286"/>
              <p:cNvSpPr>
                <a:spLocks noEditPoints="1"/>
              </p:cNvSpPr>
              <p:nvPr/>
            </p:nvSpPr>
            <p:spPr bwMode="auto">
              <a:xfrm>
                <a:off x="6144" y="1918"/>
                <a:ext cx="85" cy="102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5" name="Freeform 287"/>
              <p:cNvSpPr/>
              <p:nvPr/>
            </p:nvSpPr>
            <p:spPr bwMode="auto">
              <a:xfrm>
                <a:off x="6199" y="2068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6" name="Freeform 288"/>
              <p:cNvSpPr/>
              <p:nvPr/>
            </p:nvSpPr>
            <p:spPr bwMode="auto">
              <a:xfrm>
                <a:off x="6763" y="1710"/>
                <a:ext cx="5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7" name="Freeform 289"/>
              <p:cNvSpPr/>
              <p:nvPr/>
            </p:nvSpPr>
            <p:spPr bwMode="auto">
              <a:xfrm>
                <a:off x="6182" y="19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8" name="Freeform 290"/>
              <p:cNvSpPr/>
              <p:nvPr/>
            </p:nvSpPr>
            <p:spPr bwMode="auto">
              <a:xfrm>
                <a:off x="6917" y="1868"/>
                <a:ext cx="5" cy="5"/>
              </a:xfrm>
              <a:custGeom>
                <a:avLst/>
                <a:gdLst>
                  <a:gd name="T0" fmla="*/ 0 w 5"/>
                  <a:gd name="T1" fmla="*/ 3 h 5"/>
                  <a:gd name="T2" fmla="*/ 3 w 5"/>
                  <a:gd name="T3" fmla="*/ 5 h 5"/>
                  <a:gd name="T4" fmla="*/ 5 w 5"/>
                  <a:gd name="T5" fmla="*/ 0 h 5"/>
                  <a:gd name="T6" fmla="*/ 0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9" name="Freeform 291"/>
              <p:cNvSpPr/>
              <p:nvPr/>
            </p:nvSpPr>
            <p:spPr bwMode="auto">
              <a:xfrm>
                <a:off x="6614" y="265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0" name="Freeform 292"/>
              <p:cNvSpPr/>
              <p:nvPr/>
            </p:nvSpPr>
            <p:spPr bwMode="auto">
              <a:xfrm>
                <a:off x="6614" y="2670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1" name="Freeform 293"/>
              <p:cNvSpPr/>
              <p:nvPr/>
            </p:nvSpPr>
            <p:spPr bwMode="auto">
              <a:xfrm>
                <a:off x="6706" y="245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2" name="Freeform 294"/>
              <p:cNvSpPr/>
              <p:nvPr/>
            </p:nvSpPr>
            <p:spPr bwMode="auto">
              <a:xfrm>
                <a:off x="6818" y="239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3" name="Freeform 295"/>
              <p:cNvSpPr/>
              <p:nvPr/>
            </p:nvSpPr>
            <p:spPr bwMode="auto">
              <a:xfrm>
                <a:off x="6820" y="2326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4" name="Freeform 296"/>
              <p:cNvSpPr/>
              <p:nvPr/>
            </p:nvSpPr>
            <p:spPr bwMode="auto">
              <a:xfrm>
                <a:off x="6196" y="1968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5" name="Oval 297"/>
              <p:cNvSpPr>
                <a:spLocks noChangeArrowheads="1"/>
              </p:cNvSpPr>
              <p:nvPr/>
            </p:nvSpPr>
            <p:spPr bwMode="auto">
              <a:xfrm>
                <a:off x="6187" y="19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6" name="Oval 298"/>
              <p:cNvSpPr>
                <a:spLocks noChangeArrowheads="1"/>
              </p:cNvSpPr>
              <p:nvPr/>
            </p:nvSpPr>
            <p:spPr bwMode="auto">
              <a:xfrm>
                <a:off x="6189" y="19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7" name="Freeform 299"/>
              <p:cNvSpPr/>
              <p:nvPr/>
            </p:nvSpPr>
            <p:spPr bwMode="auto">
              <a:xfrm>
                <a:off x="6187" y="1966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8" name="Oval 300"/>
              <p:cNvSpPr>
                <a:spLocks noChangeArrowheads="1"/>
              </p:cNvSpPr>
              <p:nvPr/>
            </p:nvSpPr>
            <p:spPr bwMode="auto">
              <a:xfrm>
                <a:off x="6192" y="196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69" name="Freeform 301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0" name="Freeform 302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1" name="Oval 303"/>
              <p:cNvSpPr>
                <a:spLocks noChangeArrowheads="1"/>
              </p:cNvSpPr>
              <p:nvPr/>
            </p:nvSpPr>
            <p:spPr bwMode="auto">
              <a:xfrm>
                <a:off x="6182" y="196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2" name="Freeform 304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3" name="Freeform 305"/>
              <p:cNvSpPr/>
              <p:nvPr/>
            </p:nvSpPr>
            <p:spPr bwMode="auto">
              <a:xfrm>
                <a:off x="6187" y="19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4" name="Oval 306"/>
              <p:cNvSpPr>
                <a:spLocks noChangeArrowheads="1"/>
              </p:cNvSpPr>
              <p:nvPr/>
            </p:nvSpPr>
            <p:spPr bwMode="auto">
              <a:xfrm>
                <a:off x="6203" y="1970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5" name="Freeform 307"/>
              <p:cNvSpPr/>
              <p:nvPr/>
            </p:nvSpPr>
            <p:spPr bwMode="auto">
              <a:xfrm>
                <a:off x="6611" y="270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6" name="Freeform 308"/>
              <p:cNvSpPr/>
              <p:nvPr/>
            </p:nvSpPr>
            <p:spPr bwMode="auto">
              <a:xfrm>
                <a:off x="6184" y="196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7" name="Freeform 309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8" name="Freeform 310"/>
              <p:cNvSpPr/>
              <p:nvPr/>
            </p:nvSpPr>
            <p:spPr bwMode="auto">
              <a:xfrm>
                <a:off x="6599" y="271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9" name="Freeform 311"/>
              <p:cNvSpPr/>
              <p:nvPr/>
            </p:nvSpPr>
            <p:spPr bwMode="auto">
              <a:xfrm>
                <a:off x="6441" y="2470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0" name="Freeform 312"/>
              <p:cNvSpPr/>
              <p:nvPr/>
            </p:nvSpPr>
            <p:spPr bwMode="auto">
              <a:xfrm>
                <a:off x="6424" y="2470"/>
                <a:ext cx="9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1" name="Freeform 313"/>
              <p:cNvSpPr/>
              <p:nvPr/>
            </p:nvSpPr>
            <p:spPr bwMode="auto">
              <a:xfrm>
                <a:off x="6452" y="247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2" name="Freeform 314"/>
              <p:cNvSpPr/>
              <p:nvPr/>
            </p:nvSpPr>
            <p:spPr bwMode="auto">
              <a:xfrm>
                <a:off x="6450" y="247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3" name="Freeform 315"/>
              <p:cNvSpPr/>
              <p:nvPr/>
            </p:nvSpPr>
            <p:spPr bwMode="auto">
              <a:xfrm>
                <a:off x="6450" y="2537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4" name="Freeform 316"/>
              <p:cNvSpPr/>
              <p:nvPr/>
            </p:nvSpPr>
            <p:spPr bwMode="auto">
              <a:xfrm>
                <a:off x="6455" y="253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5" name="Freeform 317"/>
              <p:cNvSpPr/>
              <p:nvPr/>
            </p:nvSpPr>
            <p:spPr bwMode="auto">
              <a:xfrm>
                <a:off x="6457" y="2537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6" name="Freeform 318"/>
              <p:cNvSpPr/>
              <p:nvPr/>
            </p:nvSpPr>
            <p:spPr bwMode="auto">
              <a:xfrm>
                <a:off x="6443" y="247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7" name="Freeform 319"/>
              <p:cNvSpPr/>
              <p:nvPr/>
            </p:nvSpPr>
            <p:spPr bwMode="auto">
              <a:xfrm>
                <a:off x="6334" y="3127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8" name="Freeform 320"/>
              <p:cNvSpPr/>
              <p:nvPr/>
            </p:nvSpPr>
            <p:spPr bwMode="auto">
              <a:xfrm>
                <a:off x="6336" y="31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89" name="Freeform 321"/>
              <p:cNvSpPr/>
              <p:nvPr/>
            </p:nvSpPr>
            <p:spPr bwMode="auto">
              <a:xfrm>
                <a:off x="6521" y="308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0" name="Freeform 322"/>
              <p:cNvSpPr/>
              <p:nvPr/>
            </p:nvSpPr>
            <p:spPr bwMode="auto">
              <a:xfrm>
                <a:off x="6645" y="3053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1" name="Freeform 323"/>
              <p:cNvSpPr/>
              <p:nvPr/>
            </p:nvSpPr>
            <p:spPr bwMode="auto">
              <a:xfrm>
                <a:off x="6604" y="3080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2" name="Freeform 324"/>
              <p:cNvSpPr/>
              <p:nvPr/>
            </p:nvSpPr>
            <p:spPr bwMode="auto">
              <a:xfrm>
                <a:off x="6602" y="273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3" name="Freeform 325"/>
              <p:cNvSpPr/>
              <p:nvPr/>
            </p:nvSpPr>
            <p:spPr bwMode="auto">
              <a:xfrm>
                <a:off x="6469" y="3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4" name="Freeform 326"/>
              <p:cNvSpPr/>
              <p:nvPr/>
            </p:nvSpPr>
            <p:spPr bwMode="auto">
              <a:xfrm>
                <a:off x="6265" y="2238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5" name="Freeform 327"/>
              <p:cNvSpPr/>
              <p:nvPr/>
            </p:nvSpPr>
            <p:spPr bwMode="auto">
              <a:xfrm>
                <a:off x="6455" y="253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6" name="Freeform 328"/>
              <p:cNvSpPr/>
              <p:nvPr/>
            </p:nvSpPr>
            <p:spPr bwMode="auto">
              <a:xfrm>
                <a:off x="6597" y="2734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7" name="Freeform 329"/>
              <p:cNvSpPr/>
              <p:nvPr/>
            </p:nvSpPr>
            <p:spPr bwMode="auto">
              <a:xfrm>
                <a:off x="6607" y="27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8" name="Freeform 330"/>
              <p:cNvSpPr/>
              <p:nvPr/>
            </p:nvSpPr>
            <p:spPr bwMode="auto">
              <a:xfrm>
                <a:off x="6597" y="2726"/>
                <a:ext cx="12" cy="5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99" name="Freeform 331"/>
              <p:cNvSpPr/>
              <p:nvPr/>
            </p:nvSpPr>
            <p:spPr bwMode="auto">
              <a:xfrm>
                <a:off x="6452" y="2700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0" name="Freeform 332"/>
              <p:cNvSpPr/>
              <p:nvPr/>
            </p:nvSpPr>
            <p:spPr bwMode="auto">
              <a:xfrm>
                <a:off x="6445" y="2556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1" name="Freeform 333"/>
              <p:cNvSpPr/>
              <p:nvPr/>
            </p:nvSpPr>
            <p:spPr bwMode="auto">
              <a:xfrm>
                <a:off x="6448" y="25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2" name="Freeform 334"/>
              <p:cNvSpPr/>
              <p:nvPr/>
            </p:nvSpPr>
            <p:spPr bwMode="auto">
              <a:xfrm>
                <a:off x="6469" y="2719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3" name="Freeform 335"/>
              <p:cNvSpPr/>
              <p:nvPr/>
            </p:nvSpPr>
            <p:spPr bwMode="auto">
              <a:xfrm>
                <a:off x="6452" y="254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4" name="Rectangle 336"/>
              <p:cNvSpPr>
                <a:spLocks noChangeArrowheads="1"/>
              </p:cNvSpPr>
              <p:nvPr/>
            </p:nvSpPr>
            <p:spPr bwMode="auto">
              <a:xfrm>
                <a:off x="6452" y="2655"/>
                <a:ext cx="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5" name="Freeform 337"/>
              <p:cNvSpPr/>
              <p:nvPr/>
            </p:nvSpPr>
            <p:spPr bwMode="auto">
              <a:xfrm>
                <a:off x="6448" y="256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6" name="Freeform 338"/>
              <p:cNvSpPr/>
              <p:nvPr/>
            </p:nvSpPr>
            <p:spPr bwMode="auto">
              <a:xfrm>
                <a:off x="6192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7" name="Freeform 339"/>
              <p:cNvSpPr/>
              <p:nvPr/>
            </p:nvSpPr>
            <p:spPr bwMode="auto">
              <a:xfrm>
                <a:off x="6531" y="24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8" name="Freeform 340"/>
              <p:cNvSpPr/>
              <p:nvPr/>
            </p:nvSpPr>
            <p:spPr bwMode="auto">
              <a:xfrm>
                <a:off x="6388" y="3264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09" name="Freeform 341"/>
              <p:cNvSpPr/>
              <p:nvPr/>
            </p:nvSpPr>
            <p:spPr bwMode="auto">
              <a:xfrm>
                <a:off x="6353" y="3094"/>
                <a:ext cx="446" cy="18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0" name="Freeform 342"/>
              <p:cNvSpPr/>
              <p:nvPr/>
            </p:nvSpPr>
            <p:spPr bwMode="auto">
              <a:xfrm>
                <a:off x="6365" y="321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1" name="Freeform 343"/>
              <p:cNvSpPr/>
              <p:nvPr/>
            </p:nvSpPr>
            <p:spPr bwMode="auto">
              <a:xfrm>
                <a:off x="6889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2" name="Freeform 344"/>
              <p:cNvSpPr/>
              <p:nvPr/>
            </p:nvSpPr>
            <p:spPr bwMode="auto">
              <a:xfrm>
                <a:off x="6360" y="32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3" name="Freeform 345"/>
              <p:cNvSpPr/>
              <p:nvPr/>
            </p:nvSpPr>
            <p:spPr bwMode="auto">
              <a:xfrm>
                <a:off x="6609" y="32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4" name="Freeform 346"/>
              <p:cNvSpPr/>
              <p:nvPr/>
            </p:nvSpPr>
            <p:spPr bwMode="auto">
              <a:xfrm>
                <a:off x="6531" y="24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5" name="Freeform 347"/>
              <p:cNvSpPr/>
              <p:nvPr/>
            </p:nvSpPr>
            <p:spPr bwMode="auto">
              <a:xfrm>
                <a:off x="6960" y="279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6" name="Freeform 348"/>
              <p:cNvSpPr/>
              <p:nvPr/>
            </p:nvSpPr>
            <p:spPr bwMode="auto">
              <a:xfrm>
                <a:off x="6524" y="246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7" name="Freeform 349"/>
              <p:cNvSpPr/>
              <p:nvPr/>
            </p:nvSpPr>
            <p:spPr bwMode="auto">
              <a:xfrm>
                <a:off x="6569" y="320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8" name="Freeform 350"/>
              <p:cNvSpPr/>
              <p:nvPr/>
            </p:nvSpPr>
            <p:spPr bwMode="auto">
              <a:xfrm>
                <a:off x="6512" y="248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19" name="Freeform 351"/>
              <p:cNvSpPr/>
              <p:nvPr/>
            </p:nvSpPr>
            <p:spPr bwMode="auto">
              <a:xfrm>
                <a:off x="6460" y="2473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0" name="Freeform 352"/>
              <p:cNvSpPr/>
              <p:nvPr/>
            </p:nvSpPr>
            <p:spPr bwMode="auto">
              <a:xfrm>
                <a:off x="6462" y="247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1" name="Freeform 353"/>
              <p:cNvSpPr/>
              <p:nvPr/>
            </p:nvSpPr>
            <p:spPr bwMode="auto">
              <a:xfrm>
                <a:off x="6524" y="2475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2" name="Freeform 354"/>
              <p:cNvSpPr/>
              <p:nvPr/>
            </p:nvSpPr>
            <p:spPr bwMode="auto">
              <a:xfrm>
                <a:off x="6386" y="326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3" name="Freeform 355"/>
              <p:cNvSpPr/>
              <p:nvPr/>
            </p:nvSpPr>
            <p:spPr bwMode="auto">
              <a:xfrm>
                <a:off x="6407" y="3272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4" name="Freeform 356"/>
              <p:cNvSpPr/>
              <p:nvPr/>
            </p:nvSpPr>
            <p:spPr bwMode="auto">
              <a:xfrm>
                <a:off x="6374" y="3257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5" name="Freeform 357"/>
              <p:cNvSpPr/>
              <p:nvPr/>
            </p:nvSpPr>
            <p:spPr bwMode="auto">
              <a:xfrm>
                <a:off x="6417" y="327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6" name="Freeform 358"/>
              <p:cNvSpPr/>
              <p:nvPr/>
            </p:nvSpPr>
            <p:spPr bwMode="auto">
              <a:xfrm>
                <a:off x="6054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7" name="Freeform 359"/>
              <p:cNvSpPr/>
              <p:nvPr/>
            </p:nvSpPr>
            <p:spPr bwMode="auto">
              <a:xfrm>
                <a:off x="6369" y="3250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8" name="Freeform 360"/>
              <p:cNvSpPr/>
              <p:nvPr/>
            </p:nvSpPr>
            <p:spPr bwMode="auto">
              <a:xfrm>
                <a:off x="6573" y="325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29" name="Freeform 361"/>
              <p:cNvSpPr/>
              <p:nvPr/>
            </p:nvSpPr>
            <p:spPr bwMode="auto">
              <a:xfrm>
                <a:off x="6640" y="322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0" name="Freeform 362"/>
              <p:cNvSpPr/>
              <p:nvPr/>
            </p:nvSpPr>
            <p:spPr bwMode="auto">
              <a:xfrm>
                <a:off x="6640" y="32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1" name="Freeform 363"/>
              <p:cNvSpPr/>
              <p:nvPr/>
            </p:nvSpPr>
            <p:spPr bwMode="auto">
              <a:xfrm>
                <a:off x="6633" y="32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2" name="Freeform 364"/>
              <p:cNvSpPr/>
              <p:nvPr/>
            </p:nvSpPr>
            <p:spPr bwMode="auto">
              <a:xfrm>
                <a:off x="6365" y="3314"/>
                <a:ext cx="4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3" name="Freeform 365"/>
              <p:cNvSpPr/>
              <p:nvPr/>
            </p:nvSpPr>
            <p:spPr bwMode="auto">
              <a:xfrm>
                <a:off x="6640" y="3231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4" name="Freeform 366"/>
              <p:cNvSpPr/>
              <p:nvPr/>
            </p:nvSpPr>
            <p:spPr bwMode="auto">
              <a:xfrm>
                <a:off x="6490" y="321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5" name="Freeform 367"/>
              <p:cNvSpPr/>
              <p:nvPr/>
            </p:nvSpPr>
            <p:spPr bwMode="auto">
              <a:xfrm>
                <a:off x="6666" y="320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6" name="Rectangle 368"/>
              <p:cNvSpPr>
                <a:spLocks noChangeArrowheads="1"/>
              </p:cNvSpPr>
              <p:nvPr/>
            </p:nvSpPr>
            <p:spPr bwMode="auto">
              <a:xfrm>
                <a:off x="6943" y="2776"/>
                <a:ext cx="1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7" name="Oval 369"/>
              <p:cNvSpPr>
                <a:spLocks noChangeArrowheads="1"/>
              </p:cNvSpPr>
              <p:nvPr/>
            </p:nvSpPr>
            <p:spPr bwMode="auto">
              <a:xfrm>
                <a:off x="6047" y="225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8" name="Freeform 370"/>
              <p:cNvSpPr/>
              <p:nvPr/>
            </p:nvSpPr>
            <p:spPr bwMode="auto">
              <a:xfrm>
                <a:off x="6882" y="27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39" name="Freeform 371"/>
              <p:cNvSpPr/>
              <p:nvPr/>
            </p:nvSpPr>
            <p:spPr bwMode="auto">
              <a:xfrm>
                <a:off x="6894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0" name="Freeform 372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1" name="Freeform 373"/>
              <p:cNvSpPr/>
              <p:nvPr/>
            </p:nvSpPr>
            <p:spPr bwMode="auto">
              <a:xfrm>
                <a:off x="6879" y="2710"/>
                <a:ext cx="162" cy="130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2" name="Freeform 374"/>
              <p:cNvSpPr/>
              <p:nvPr/>
            </p:nvSpPr>
            <p:spPr bwMode="auto">
              <a:xfrm>
                <a:off x="6047" y="225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3" name="Freeform 375"/>
              <p:cNvSpPr/>
              <p:nvPr/>
            </p:nvSpPr>
            <p:spPr bwMode="auto">
              <a:xfrm>
                <a:off x="6882" y="2736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4" name="Freeform 376"/>
              <p:cNvSpPr/>
              <p:nvPr/>
            </p:nvSpPr>
            <p:spPr bwMode="auto">
              <a:xfrm>
                <a:off x="6891" y="271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5" name="Freeform 377"/>
              <p:cNvSpPr/>
              <p:nvPr/>
            </p:nvSpPr>
            <p:spPr bwMode="auto">
              <a:xfrm>
                <a:off x="6047" y="2252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6" name="Freeform 378"/>
              <p:cNvSpPr/>
              <p:nvPr/>
            </p:nvSpPr>
            <p:spPr bwMode="auto">
              <a:xfrm>
                <a:off x="6047" y="22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7" name="Freeform 379"/>
              <p:cNvSpPr/>
              <p:nvPr/>
            </p:nvSpPr>
            <p:spPr bwMode="auto">
              <a:xfrm>
                <a:off x="6882" y="274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8" name="Freeform 380"/>
              <p:cNvSpPr/>
              <p:nvPr/>
            </p:nvSpPr>
            <p:spPr bwMode="auto">
              <a:xfrm>
                <a:off x="6884" y="274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49" name="Oval 381"/>
              <p:cNvSpPr>
                <a:spLocks noChangeArrowheads="1"/>
              </p:cNvSpPr>
              <p:nvPr/>
            </p:nvSpPr>
            <p:spPr bwMode="auto">
              <a:xfrm>
                <a:off x="6531" y="247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0" name="Freeform 382"/>
              <p:cNvSpPr/>
              <p:nvPr/>
            </p:nvSpPr>
            <p:spPr bwMode="auto">
              <a:xfrm>
                <a:off x="6879" y="2741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1" name="Freeform 383"/>
              <p:cNvSpPr/>
              <p:nvPr/>
            </p:nvSpPr>
            <p:spPr bwMode="auto">
              <a:xfrm>
                <a:off x="6967" y="27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2" name="Freeform 384"/>
              <p:cNvSpPr/>
              <p:nvPr/>
            </p:nvSpPr>
            <p:spPr bwMode="auto">
              <a:xfrm>
                <a:off x="6960" y="27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3" name="Freeform 385"/>
              <p:cNvSpPr/>
              <p:nvPr/>
            </p:nvSpPr>
            <p:spPr bwMode="auto">
              <a:xfrm>
                <a:off x="6967" y="27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4" name="Freeform 386"/>
              <p:cNvSpPr/>
              <p:nvPr/>
            </p:nvSpPr>
            <p:spPr bwMode="auto">
              <a:xfrm>
                <a:off x="6979" y="2790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5" name="Freeform 387"/>
              <p:cNvSpPr/>
              <p:nvPr/>
            </p:nvSpPr>
            <p:spPr bwMode="auto">
              <a:xfrm>
                <a:off x="6528" y="2478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6" name="Freeform 388"/>
              <p:cNvSpPr/>
              <p:nvPr/>
            </p:nvSpPr>
            <p:spPr bwMode="auto">
              <a:xfrm>
                <a:off x="6526" y="28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7" name="Freeform 389"/>
              <p:cNvSpPr/>
              <p:nvPr/>
            </p:nvSpPr>
            <p:spPr bwMode="auto">
              <a:xfrm>
                <a:off x="6955" y="27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8" name="Freeform 390"/>
              <p:cNvSpPr/>
              <p:nvPr/>
            </p:nvSpPr>
            <p:spPr bwMode="auto">
              <a:xfrm>
                <a:off x="6047" y="22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59" name="Rectangle 391"/>
              <p:cNvSpPr>
                <a:spLocks noChangeArrowheads="1"/>
              </p:cNvSpPr>
              <p:nvPr/>
            </p:nvSpPr>
            <p:spPr bwMode="auto">
              <a:xfrm>
                <a:off x="6047" y="225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0" name="Freeform 392"/>
              <p:cNvSpPr/>
              <p:nvPr/>
            </p:nvSpPr>
            <p:spPr bwMode="auto">
              <a:xfrm>
                <a:off x="6946" y="272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1" name="Freeform 393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2" name="Freeform 394"/>
              <p:cNvSpPr/>
              <p:nvPr/>
            </p:nvSpPr>
            <p:spPr bwMode="auto">
              <a:xfrm>
                <a:off x="6922" y="27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3" name="Freeform 395"/>
              <p:cNvSpPr/>
              <p:nvPr/>
            </p:nvSpPr>
            <p:spPr bwMode="auto">
              <a:xfrm>
                <a:off x="6277" y="2686"/>
                <a:ext cx="21" cy="14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4" name="Freeform 396"/>
              <p:cNvSpPr/>
              <p:nvPr/>
            </p:nvSpPr>
            <p:spPr bwMode="auto">
              <a:xfrm>
                <a:off x="6073" y="2527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5" name="Freeform 397"/>
              <p:cNvSpPr/>
              <p:nvPr/>
            </p:nvSpPr>
            <p:spPr bwMode="auto">
              <a:xfrm>
                <a:off x="6059" y="2345"/>
                <a:ext cx="7" cy="5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6" name="Freeform 398"/>
              <p:cNvSpPr/>
              <p:nvPr/>
            </p:nvSpPr>
            <p:spPr bwMode="auto">
              <a:xfrm>
                <a:off x="6116" y="2558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7" name="Freeform 399"/>
              <p:cNvSpPr/>
              <p:nvPr/>
            </p:nvSpPr>
            <p:spPr bwMode="auto">
              <a:xfrm>
                <a:off x="6040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8" name="Freeform 400"/>
              <p:cNvSpPr/>
              <p:nvPr/>
            </p:nvSpPr>
            <p:spPr bwMode="auto">
              <a:xfrm>
                <a:off x="6040" y="2286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69" name="Freeform 401"/>
              <p:cNvSpPr/>
              <p:nvPr/>
            </p:nvSpPr>
            <p:spPr bwMode="auto">
              <a:xfrm>
                <a:off x="6052" y="2340"/>
                <a:ext cx="4" cy="10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0" name="Freeform 402"/>
              <p:cNvSpPr/>
              <p:nvPr/>
            </p:nvSpPr>
            <p:spPr bwMode="auto">
              <a:xfrm>
                <a:off x="6040" y="2278"/>
                <a:ext cx="9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1" name="Freeform 403"/>
              <p:cNvSpPr/>
              <p:nvPr/>
            </p:nvSpPr>
            <p:spPr bwMode="auto">
              <a:xfrm>
                <a:off x="6045" y="228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2" name="Freeform 404"/>
              <p:cNvSpPr/>
              <p:nvPr/>
            </p:nvSpPr>
            <p:spPr bwMode="auto">
              <a:xfrm>
                <a:off x="6322" y="273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73" name="Freeform 405"/>
              <p:cNvSpPr/>
              <p:nvPr/>
            </p:nvSpPr>
            <p:spPr bwMode="auto">
              <a:xfrm>
                <a:off x="6222" y="2636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sp>
          <p:nvSpPr>
            <p:cNvPr id="26" name="Freeform 407"/>
            <p:cNvSpPr/>
            <p:nvPr/>
          </p:nvSpPr>
          <p:spPr bwMode="auto">
            <a:xfrm>
              <a:off x="10033000" y="4324350"/>
              <a:ext cx="6350" cy="7938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7" name="Freeform 408"/>
            <p:cNvSpPr/>
            <p:nvPr/>
          </p:nvSpPr>
          <p:spPr bwMode="auto">
            <a:xfrm>
              <a:off x="10013950" y="4297363"/>
              <a:ext cx="19050" cy="26988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8" name="Freeform 409"/>
            <p:cNvSpPr/>
            <p:nvPr/>
          </p:nvSpPr>
          <p:spPr bwMode="auto">
            <a:xfrm>
              <a:off x="10148888" y="5287963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9" name="Freeform 410"/>
            <p:cNvSpPr/>
            <p:nvPr/>
          </p:nvSpPr>
          <p:spPr bwMode="auto">
            <a:xfrm>
              <a:off x="9882188" y="38877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0" name="Freeform 411"/>
            <p:cNvSpPr/>
            <p:nvPr/>
          </p:nvSpPr>
          <p:spPr bwMode="auto">
            <a:xfrm>
              <a:off x="10514013" y="525303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1" name="Freeform 412"/>
            <p:cNvSpPr/>
            <p:nvPr/>
          </p:nvSpPr>
          <p:spPr bwMode="auto">
            <a:xfrm>
              <a:off x="10280650" y="52228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2" name="Freeform 413"/>
            <p:cNvSpPr/>
            <p:nvPr/>
          </p:nvSpPr>
          <p:spPr bwMode="auto">
            <a:xfrm>
              <a:off x="10401300" y="5216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3" name="Freeform 414"/>
            <p:cNvSpPr/>
            <p:nvPr/>
          </p:nvSpPr>
          <p:spPr bwMode="auto">
            <a:xfrm>
              <a:off x="9756775" y="3429000"/>
              <a:ext cx="4762" cy="14288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6" name="Freeform 415"/>
            <p:cNvSpPr/>
            <p:nvPr/>
          </p:nvSpPr>
          <p:spPr bwMode="auto">
            <a:xfrm>
              <a:off x="10171113" y="529113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7" name="Freeform 416"/>
            <p:cNvSpPr/>
            <p:nvPr/>
          </p:nvSpPr>
          <p:spPr bwMode="auto">
            <a:xfrm>
              <a:off x="10461625" y="5276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8" name="Freeform 417"/>
            <p:cNvSpPr/>
            <p:nvPr/>
          </p:nvSpPr>
          <p:spPr bwMode="auto">
            <a:xfrm>
              <a:off x="10502900" y="52689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9" name="Freeform 418"/>
            <p:cNvSpPr/>
            <p:nvPr/>
          </p:nvSpPr>
          <p:spPr bwMode="auto">
            <a:xfrm>
              <a:off x="9817100" y="3135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0" name="Freeform 419"/>
            <p:cNvSpPr/>
            <p:nvPr/>
          </p:nvSpPr>
          <p:spPr bwMode="auto">
            <a:xfrm>
              <a:off x="10104438" y="51863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1" name="Freeform 420"/>
            <p:cNvSpPr/>
            <p:nvPr/>
          </p:nvSpPr>
          <p:spPr bwMode="auto">
            <a:xfrm>
              <a:off x="9874250" y="30718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2" name="Freeform 421"/>
            <p:cNvSpPr/>
            <p:nvPr/>
          </p:nvSpPr>
          <p:spPr bwMode="auto">
            <a:xfrm>
              <a:off x="9786938" y="30749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3" name="Rectangle 422"/>
            <p:cNvSpPr>
              <a:spLocks noChangeArrowheads="1"/>
            </p:cNvSpPr>
            <p:nvPr/>
          </p:nvSpPr>
          <p:spPr bwMode="auto">
            <a:xfrm>
              <a:off x="9813925" y="3135313"/>
              <a:ext cx="1587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" name="Freeform 423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" name="Freeform 424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" name="Freeform 425"/>
            <p:cNvSpPr/>
            <p:nvPr/>
          </p:nvSpPr>
          <p:spPr bwMode="auto">
            <a:xfrm>
              <a:off x="9893300" y="4184650"/>
              <a:ext cx="11112" cy="11113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" name="Freeform 426"/>
            <p:cNvSpPr/>
            <p:nvPr/>
          </p:nvSpPr>
          <p:spPr bwMode="auto">
            <a:xfrm>
              <a:off x="10017125" y="4764088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" name="Freeform 427"/>
            <p:cNvSpPr/>
            <p:nvPr/>
          </p:nvSpPr>
          <p:spPr bwMode="auto">
            <a:xfrm>
              <a:off x="10028238" y="4752975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9" name="Freeform 428"/>
            <p:cNvSpPr/>
            <p:nvPr/>
          </p:nvSpPr>
          <p:spPr bwMode="auto">
            <a:xfrm>
              <a:off x="10013950" y="4752975"/>
              <a:ext cx="19050" cy="7938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0" name="Freeform 429"/>
            <p:cNvSpPr/>
            <p:nvPr/>
          </p:nvSpPr>
          <p:spPr bwMode="auto">
            <a:xfrm>
              <a:off x="10099675" y="4719638"/>
              <a:ext cx="7937" cy="1111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1" name="Freeform 430"/>
            <p:cNvSpPr/>
            <p:nvPr/>
          </p:nvSpPr>
          <p:spPr bwMode="auto">
            <a:xfrm>
              <a:off x="10110788" y="4745038"/>
              <a:ext cx="7937" cy="30163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2" name="Freeform 431"/>
            <p:cNvSpPr/>
            <p:nvPr/>
          </p:nvSpPr>
          <p:spPr bwMode="auto">
            <a:xfrm>
              <a:off x="10107613" y="4722813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3" name="Freeform 432"/>
            <p:cNvSpPr/>
            <p:nvPr/>
          </p:nvSpPr>
          <p:spPr bwMode="auto">
            <a:xfrm>
              <a:off x="10110788" y="4711700"/>
              <a:ext cx="12700" cy="22225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4" name="Freeform 433"/>
            <p:cNvSpPr/>
            <p:nvPr/>
          </p:nvSpPr>
          <p:spPr bwMode="auto">
            <a:xfrm>
              <a:off x="10025063" y="47529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5" name="Freeform 434"/>
            <p:cNvSpPr>
              <a:spLocks noEditPoints="1"/>
            </p:cNvSpPr>
            <p:nvPr/>
          </p:nvSpPr>
          <p:spPr bwMode="auto">
            <a:xfrm>
              <a:off x="10077450" y="5054600"/>
              <a:ext cx="681037" cy="258763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6" name="Freeform 435"/>
            <p:cNvSpPr/>
            <p:nvPr/>
          </p:nvSpPr>
          <p:spPr bwMode="auto">
            <a:xfrm>
              <a:off x="10025063" y="488156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7" name="Freeform 436"/>
            <p:cNvSpPr>
              <a:spLocks noEditPoints="1"/>
            </p:cNvSpPr>
            <p:nvPr/>
          </p:nvSpPr>
          <p:spPr bwMode="auto">
            <a:xfrm>
              <a:off x="9531350" y="2778125"/>
              <a:ext cx="1528762" cy="2152650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8" name="Freeform 437"/>
            <p:cNvSpPr/>
            <p:nvPr/>
          </p:nvSpPr>
          <p:spPr bwMode="auto">
            <a:xfrm>
              <a:off x="9994900" y="4794250"/>
              <a:ext cx="7937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9" name="Freeform 438"/>
            <p:cNvSpPr/>
            <p:nvPr/>
          </p:nvSpPr>
          <p:spPr bwMode="auto">
            <a:xfrm>
              <a:off x="10002838" y="4794250"/>
              <a:ext cx="6350" cy="79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0" name="Freeform 439"/>
            <p:cNvSpPr/>
            <p:nvPr/>
          </p:nvSpPr>
          <p:spPr bwMode="auto">
            <a:xfrm>
              <a:off x="10387013" y="44862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1" name="Freeform 440"/>
            <p:cNvSpPr/>
            <p:nvPr/>
          </p:nvSpPr>
          <p:spPr bwMode="auto">
            <a:xfrm>
              <a:off x="10431463" y="4527550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2" name="Freeform 441"/>
            <p:cNvSpPr/>
            <p:nvPr/>
          </p:nvSpPr>
          <p:spPr bwMode="auto">
            <a:xfrm>
              <a:off x="10055225" y="392906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3" name="Freeform 442"/>
            <p:cNvSpPr/>
            <p:nvPr/>
          </p:nvSpPr>
          <p:spPr bwMode="auto">
            <a:xfrm>
              <a:off x="10272713" y="4711700"/>
              <a:ext cx="476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4" name="Freeform 443"/>
            <p:cNvSpPr/>
            <p:nvPr/>
          </p:nvSpPr>
          <p:spPr bwMode="auto">
            <a:xfrm>
              <a:off x="10269538" y="4673600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5" name="Freeform 444"/>
            <p:cNvSpPr/>
            <p:nvPr/>
          </p:nvSpPr>
          <p:spPr bwMode="auto">
            <a:xfrm>
              <a:off x="10266363" y="466248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6" name="Freeform 445"/>
            <p:cNvSpPr/>
            <p:nvPr/>
          </p:nvSpPr>
          <p:spPr bwMode="auto">
            <a:xfrm>
              <a:off x="10261600" y="4708525"/>
              <a:ext cx="7937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7" name="Freeform 446"/>
            <p:cNvSpPr/>
            <p:nvPr/>
          </p:nvSpPr>
          <p:spPr bwMode="auto">
            <a:xfrm>
              <a:off x="10220325" y="4818063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8" name="Freeform 447"/>
            <p:cNvSpPr/>
            <p:nvPr/>
          </p:nvSpPr>
          <p:spPr bwMode="auto">
            <a:xfrm>
              <a:off x="10118725" y="4005263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9" name="Freeform 448"/>
            <p:cNvSpPr/>
            <p:nvPr/>
          </p:nvSpPr>
          <p:spPr bwMode="auto">
            <a:xfrm>
              <a:off x="10255250" y="4745038"/>
              <a:ext cx="635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0" name="Freeform 449"/>
            <p:cNvSpPr/>
            <p:nvPr/>
          </p:nvSpPr>
          <p:spPr bwMode="auto">
            <a:xfrm>
              <a:off x="10220325" y="4810125"/>
              <a:ext cx="11112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1" name="Freeform 450"/>
            <p:cNvSpPr/>
            <p:nvPr/>
          </p:nvSpPr>
          <p:spPr bwMode="auto">
            <a:xfrm>
              <a:off x="10261600" y="474186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2" name="Freeform 451"/>
            <p:cNvSpPr/>
            <p:nvPr/>
          </p:nvSpPr>
          <p:spPr bwMode="auto">
            <a:xfrm>
              <a:off x="10258425" y="4730750"/>
              <a:ext cx="7937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3" name="Freeform 452"/>
            <p:cNvSpPr/>
            <p:nvPr/>
          </p:nvSpPr>
          <p:spPr bwMode="auto">
            <a:xfrm>
              <a:off x="10258425" y="4738688"/>
              <a:ext cx="14287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15257" y="209837"/>
            <a:ext cx="5248277" cy="1516609"/>
            <a:chOff x="44026" y="-204402"/>
            <a:chExt cx="5248277" cy="1516609"/>
          </a:xfrm>
        </p:grpSpPr>
        <p:grpSp>
          <p:nvGrpSpPr>
            <p:cNvPr id="9" name="组合 8"/>
            <p:cNvGrpSpPr/>
            <p:nvPr/>
          </p:nvGrpSpPr>
          <p:grpSpPr>
            <a:xfrm>
              <a:off x="827584" y="1036143"/>
              <a:ext cx="4464719" cy="140996"/>
              <a:chOff x="617922" y="1097616"/>
              <a:chExt cx="4464719" cy="140996"/>
            </a:xfrm>
          </p:grpSpPr>
          <p:sp>
            <p:nvSpPr>
              <p:cNvPr id="478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79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350942" flipH="1" flipV="1">
              <a:off x="44026" y="-204402"/>
              <a:ext cx="620092" cy="1516609"/>
            </a:xfrm>
            <a:prstGeom prst="rect">
              <a:avLst/>
            </a:prstGeom>
          </p:spPr>
        </p:pic>
      </p:grpSp>
      <p:sp>
        <p:nvSpPr>
          <p:cNvPr id="481" name="文本框 480"/>
          <p:cNvSpPr txBox="1"/>
          <p:nvPr/>
        </p:nvSpPr>
        <p:spPr>
          <a:xfrm>
            <a:off x="2675665" y="370726"/>
            <a:ext cx="2542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rPr>
              <a:t>目录</a:t>
            </a:r>
            <a:endParaRPr lang="zh-CN" altLang="en-US" sz="6000" dirty="0">
              <a:blipFill>
                <a:blip r:embed="rId3"/>
                <a:stretch>
                  <a:fillRect/>
                </a:stretch>
              </a:blipFill>
              <a:ea typeface="汉仪丫丫体简" panose="0201060400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89815" y="2398344"/>
            <a:ext cx="4636777" cy="3023520"/>
            <a:chOff x="1519399" y="1153787"/>
            <a:chExt cx="4636777" cy="3023520"/>
          </a:xfrm>
        </p:grpSpPr>
        <p:sp>
          <p:nvSpPr>
            <p:cNvPr id="3" name="文本框 2"/>
            <p:cNvSpPr txBox="1"/>
            <p:nvPr/>
          </p:nvSpPr>
          <p:spPr>
            <a:xfrm>
              <a:off x="1519399" y="1153787"/>
              <a:ext cx="4091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1</a:t>
              </a:r>
              <a:endParaRPr lang="zh-CN" altLang="en-US" sz="4000" dirty="0">
                <a:blipFill>
                  <a:blip r:embed="rId4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28570" y="1257796"/>
              <a:ext cx="357953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高精度计算的概念</a:t>
              </a:r>
              <a:endParaRPr lang="zh-CN" altLang="en-US" sz="2800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19399" y="2697543"/>
              <a:ext cx="4091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3</a:t>
              </a:r>
              <a:endParaRPr lang="zh-CN" altLang="en-US" sz="4000" dirty="0">
                <a:blipFill>
                  <a:blip r:embed="rId4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28570" y="2804212"/>
              <a:ext cx="386756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大数乘法</a:t>
              </a:r>
              <a:endParaRPr lang="zh-CN" altLang="en-US" sz="2800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19399" y="1925665"/>
              <a:ext cx="4091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2</a:t>
              </a:r>
              <a:endParaRPr lang="zh-CN" altLang="en-US" sz="4000" dirty="0">
                <a:blipFill>
                  <a:blip r:embed="rId4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928570" y="2031004"/>
              <a:ext cx="335403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大数加法</a:t>
              </a:r>
              <a:endParaRPr lang="zh-CN" altLang="en-US" sz="2800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19399" y="3469421"/>
              <a:ext cx="4091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4</a:t>
              </a:r>
              <a:endParaRPr lang="zh-CN" altLang="en-US" sz="4000" dirty="0">
                <a:blipFill>
                  <a:blip r:embed="rId4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928570" y="3577420"/>
              <a:ext cx="422760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适当优化</a:t>
              </a:r>
              <a:endParaRPr lang="zh-CN" altLang="en-US" sz="2800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477" name="组合 476"/>
          <p:cNvGrpSpPr/>
          <p:nvPr/>
        </p:nvGrpSpPr>
        <p:grpSpPr>
          <a:xfrm>
            <a:off x="6212840" y="1677619"/>
            <a:ext cx="5349650" cy="4669206"/>
            <a:chOff x="1310" y="2904"/>
            <a:chExt cx="8425" cy="7353"/>
          </a:xfrm>
        </p:grpSpPr>
        <p:grpSp>
          <p:nvGrpSpPr>
            <p:cNvPr id="34" name="组合 33"/>
            <p:cNvGrpSpPr/>
            <p:nvPr/>
          </p:nvGrpSpPr>
          <p:grpSpPr>
            <a:xfrm>
              <a:off x="1374" y="2904"/>
              <a:ext cx="8361" cy="4451"/>
              <a:chOff x="1519399" y="1153787"/>
              <a:chExt cx="5309235" cy="2826174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519399" y="1153787"/>
                <a:ext cx="4091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blipFill>
                      <a:blip r:embed="rId4"/>
                      <a:stretch>
                        <a:fillRect/>
                      </a:stretch>
                    </a:blipFill>
                    <a:ea typeface="汉仪丫丫体简" panose="02010604000101010101" pitchFamily="2" charset="-122"/>
                  </a:rPr>
                  <a:t>1</a:t>
                </a:r>
                <a:endParaRPr lang="zh-CN" altLang="en-US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928570" y="1243191"/>
                <a:ext cx="357953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b="1" dirty="0">
                    <a:blipFill>
                      <a:blip r:embed="rId3"/>
                      <a:stretch>
                        <a:fillRect/>
                      </a:stretch>
                    </a:blipFill>
                    <a:ea typeface="汉仪丫丫体简" panose="02010604000101010101" pitchFamily="2" charset="-122"/>
                    <a:sym typeface="+mn-ea"/>
                  </a:rPr>
                  <a:t>筛法求素数</a:t>
                </a:r>
                <a:endParaRPr lang="zh-CN" altLang="en-US" sz="2800" b="1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519399" y="2444813"/>
                <a:ext cx="4091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blipFill>
                      <a:blip r:embed="rId4"/>
                      <a:stretch>
                        <a:fillRect/>
                      </a:stretch>
                    </a:blipFill>
                    <a:ea typeface="汉仪丫丫体简" panose="02010604000101010101" pitchFamily="2" charset="-122"/>
                  </a:rPr>
                  <a:t>3</a:t>
                </a:r>
                <a:endParaRPr lang="zh-CN" altLang="en-US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928339" y="2433947"/>
                <a:ext cx="4900295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blipFill>
                      <a:blip r:embed="rId3"/>
                      <a:stretch>
                        <a:fillRect/>
                      </a:stretch>
                    </a:blipFill>
                    <a:ea typeface="汉仪丫丫体简" panose="02010604000101010101" pitchFamily="2" charset="-122"/>
                    <a:sym typeface="+mn-ea"/>
                  </a:rPr>
                  <a:t>欧</a:t>
                </a:r>
                <a:r>
                  <a:rPr lang="zh-CN" altLang="en-US" sz="2800" b="1" dirty="0">
                    <a:blipFill>
                      <a:blip r:embed="rId3"/>
                      <a:stretch>
                        <a:fillRect/>
                      </a:stretch>
                    </a:blipFill>
                    <a:ea typeface="汉仪丫丫体简" panose="02010604000101010101" pitchFamily="2" charset="-122"/>
                    <a:sym typeface="+mn-ea"/>
                  </a:rPr>
                  <a:t>几里德算法：辗转相除法（gcd）</a:t>
                </a:r>
                <a:endParaRPr lang="zh-CN" altLang="en-US" sz="2500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519399" y="1756755"/>
                <a:ext cx="4091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blipFill>
                      <a:blip r:embed="rId4"/>
                      <a:stretch>
                        <a:fillRect/>
                      </a:stretch>
                    </a:blipFill>
                    <a:ea typeface="汉仪丫丫体简" panose="02010604000101010101" pitchFamily="2" charset="-122"/>
                  </a:rPr>
                  <a:t>2</a:t>
                </a:r>
                <a:endParaRPr lang="zh-CN" altLang="en-US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928570" y="1862094"/>
                <a:ext cx="335403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b="1" dirty="0">
                    <a:blipFill>
                      <a:blip r:embed="rId3"/>
                      <a:stretch>
                        <a:fillRect/>
                      </a:stretch>
                    </a:blipFill>
                    <a:ea typeface="汉仪丫丫体简" panose="02010604000101010101" pitchFamily="2" charset="-122"/>
                    <a:sym typeface="+mn-ea"/>
                  </a:rPr>
                  <a:t>唯一分解定理</a:t>
                </a:r>
                <a:endParaRPr lang="zh-CN" altLang="en-US" sz="2800" b="1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519399" y="3273206"/>
                <a:ext cx="409171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blipFill>
                      <a:blip r:embed="rId4"/>
                      <a:stretch>
                        <a:fillRect/>
                      </a:stretch>
                    </a:blipFill>
                    <a:ea typeface="汉仪丫丫体简" panose="02010604000101010101" pitchFamily="2" charset="-122"/>
                  </a:rPr>
                  <a:t>4</a:t>
                </a:r>
                <a:endParaRPr lang="en-US" altLang="zh-CN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010485" y="3409780"/>
                <a:ext cx="422760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b="1" dirty="0">
                    <a:blipFill>
                      <a:blip r:embed="rId3"/>
                      <a:stretch>
                        <a:fillRect/>
                      </a:stretch>
                    </a:blipFill>
                    <a:ea typeface="汉仪丫丫体简" panose="02010604000101010101" pitchFamily="2" charset="-122"/>
                    <a:sym typeface="+mn-ea"/>
                  </a:rPr>
                  <a:t>模算术</a:t>
                </a:r>
                <a:endParaRPr lang="zh-CN" altLang="en-US" sz="2800" b="1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374" y="7132"/>
              <a:ext cx="64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5</a:t>
              </a:r>
              <a:endParaRPr lang="en-US" altLang="zh-CN" sz="4000" dirty="0">
                <a:blipFill>
                  <a:blip r:embed="rId4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47" y="7318"/>
              <a:ext cx="665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800" b="1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  <a:sym typeface="+mn-ea"/>
                </a:rPr>
                <a:t>同余</a:t>
              </a:r>
              <a:endParaRPr lang="zh-CN" altLang="en-US" sz="2800" b="1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74" y="8092"/>
              <a:ext cx="64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6</a:t>
              </a:r>
              <a:endParaRPr lang="en-US" altLang="zh-CN" sz="4000" dirty="0">
                <a:blipFill>
                  <a:blip r:embed="rId4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474" name="文本框 473"/>
            <p:cNvSpPr txBox="1"/>
            <p:nvPr/>
          </p:nvSpPr>
          <p:spPr>
            <a:xfrm>
              <a:off x="2147" y="8262"/>
              <a:ext cx="665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数学</a:t>
              </a:r>
              <a:endParaRPr lang="zh-CN" altLang="en-US" sz="2800" b="1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475" name="文本框 474"/>
            <p:cNvSpPr txBox="1"/>
            <p:nvPr/>
          </p:nvSpPr>
          <p:spPr>
            <a:xfrm>
              <a:off x="1310" y="9144"/>
              <a:ext cx="77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blipFill>
                    <a:blip r:embed="rId4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7</a:t>
              </a:r>
              <a:endParaRPr lang="en-US" altLang="zh-CN" sz="4000" dirty="0">
                <a:blipFill>
                  <a:blip r:embed="rId4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  <p:sp>
          <p:nvSpPr>
            <p:cNvPr id="476" name="文本框 475"/>
            <p:cNvSpPr txBox="1"/>
            <p:nvPr/>
          </p:nvSpPr>
          <p:spPr>
            <a:xfrm>
              <a:off x="2147" y="9329"/>
              <a:ext cx="665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blipFill>
                    <a:blip r:embed="rId3"/>
                    <a:stretch>
                      <a:fillRect/>
                    </a:stretch>
                  </a:blipFill>
                  <a:ea typeface="汉仪丫丫体简" panose="02010604000101010101" pitchFamily="2" charset="-122"/>
                </a:rPr>
                <a:t>递推</a:t>
              </a:r>
              <a:endParaRPr lang="zh-CN" altLang="en-US" sz="2800" b="1" dirty="0">
                <a:blipFill>
                  <a:blip r:embed="rId3"/>
                  <a:stretch>
                    <a:fillRect/>
                  </a:stretch>
                </a:blipFill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"/>
          <p:cNvSpPr>
            <a:spLocks noEditPoints="1"/>
          </p:cNvSpPr>
          <p:nvPr/>
        </p:nvSpPr>
        <p:spPr bwMode="auto">
          <a:xfrm>
            <a:off x="6423025" y="875030"/>
            <a:ext cx="5265420" cy="5091430"/>
          </a:xfrm>
          <a:custGeom>
            <a:avLst/>
            <a:gdLst>
              <a:gd name="T0" fmla="*/ 104 w 118"/>
              <a:gd name="T1" fmla="*/ 15 h 98"/>
              <a:gd name="T2" fmla="*/ 43 w 118"/>
              <a:gd name="T3" fmla="*/ 4 h 98"/>
              <a:gd name="T4" fmla="*/ 15 w 118"/>
              <a:gd name="T5" fmla="*/ 20 h 98"/>
              <a:gd name="T6" fmla="*/ 7 w 118"/>
              <a:gd name="T7" fmla="*/ 50 h 98"/>
              <a:gd name="T8" fmla="*/ 20 w 118"/>
              <a:gd name="T9" fmla="*/ 72 h 98"/>
              <a:gd name="T10" fmla="*/ 3 w 118"/>
              <a:gd name="T11" fmla="*/ 94 h 98"/>
              <a:gd name="T12" fmla="*/ 3 w 118"/>
              <a:gd name="T13" fmla="*/ 94 h 98"/>
              <a:gd name="T14" fmla="*/ 2 w 118"/>
              <a:gd name="T15" fmla="*/ 95 h 98"/>
              <a:gd name="T16" fmla="*/ 3 w 118"/>
              <a:gd name="T17" fmla="*/ 97 h 98"/>
              <a:gd name="T18" fmla="*/ 40 w 118"/>
              <a:gd name="T19" fmla="*/ 75 h 98"/>
              <a:gd name="T20" fmla="*/ 104 w 118"/>
              <a:gd name="T21" fmla="*/ 64 h 98"/>
              <a:gd name="T22" fmla="*/ 117 w 118"/>
              <a:gd name="T23" fmla="*/ 37 h 98"/>
              <a:gd name="T24" fmla="*/ 104 w 118"/>
              <a:gd name="T25" fmla="*/ 15 h 98"/>
              <a:gd name="T26" fmla="*/ 103 w 118"/>
              <a:gd name="T27" fmla="*/ 61 h 98"/>
              <a:gd name="T28" fmla="*/ 39 w 118"/>
              <a:gd name="T29" fmla="*/ 72 h 98"/>
              <a:gd name="T30" fmla="*/ 39 w 118"/>
              <a:gd name="T31" fmla="*/ 72 h 98"/>
              <a:gd name="T32" fmla="*/ 38 w 118"/>
              <a:gd name="T33" fmla="*/ 73 h 98"/>
              <a:gd name="T34" fmla="*/ 10 w 118"/>
              <a:gd name="T35" fmla="*/ 93 h 98"/>
              <a:gd name="T36" fmla="*/ 23 w 118"/>
              <a:gd name="T37" fmla="*/ 72 h 98"/>
              <a:gd name="T38" fmla="*/ 23 w 118"/>
              <a:gd name="T39" fmla="*/ 72 h 98"/>
              <a:gd name="T40" fmla="*/ 22 w 118"/>
              <a:gd name="T41" fmla="*/ 70 h 98"/>
              <a:gd name="T42" fmla="*/ 10 w 118"/>
              <a:gd name="T43" fmla="*/ 42 h 98"/>
              <a:gd name="T44" fmla="*/ 27 w 118"/>
              <a:gd name="T45" fmla="*/ 13 h 98"/>
              <a:gd name="T46" fmla="*/ 62 w 118"/>
              <a:gd name="T47" fmla="*/ 5 h 98"/>
              <a:gd name="T48" fmla="*/ 92 w 118"/>
              <a:gd name="T49" fmla="*/ 11 h 98"/>
              <a:gd name="T50" fmla="*/ 113 w 118"/>
              <a:gd name="T51" fmla="*/ 31 h 98"/>
              <a:gd name="T52" fmla="*/ 103 w 118"/>
              <a:gd name="T53" fmla="*/ 6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8" h="98">
                <a:moveTo>
                  <a:pt x="104" y="15"/>
                </a:moveTo>
                <a:cubicBezTo>
                  <a:pt x="87" y="1"/>
                  <a:pt x="64" y="0"/>
                  <a:pt x="43" y="4"/>
                </a:cubicBezTo>
                <a:cubicBezTo>
                  <a:pt x="33" y="6"/>
                  <a:pt x="21" y="11"/>
                  <a:pt x="15" y="20"/>
                </a:cubicBezTo>
                <a:cubicBezTo>
                  <a:pt x="9" y="28"/>
                  <a:pt x="6" y="40"/>
                  <a:pt x="7" y="50"/>
                </a:cubicBezTo>
                <a:cubicBezTo>
                  <a:pt x="8" y="59"/>
                  <a:pt x="13" y="66"/>
                  <a:pt x="20" y="72"/>
                </a:cubicBezTo>
                <a:cubicBezTo>
                  <a:pt x="19" y="81"/>
                  <a:pt x="10" y="89"/>
                  <a:pt x="3" y="94"/>
                </a:cubicBezTo>
                <a:cubicBezTo>
                  <a:pt x="3" y="94"/>
                  <a:pt x="3" y="94"/>
                  <a:pt x="3" y="94"/>
                </a:cubicBezTo>
                <a:cubicBezTo>
                  <a:pt x="3" y="95"/>
                  <a:pt x="3" y="95"/>
                  <a:pt x="2" y="95"/>
                </a:cubicBezTo>
                <a:cubicBezTo>
                  <a:pt x="0" y="95"/>
                  <a:pt x="1" y="98"/>
                  <a:pt x="3" y="97"/>
                </a:cubicBezTo>
                <a:cubicBezTo>
                  <a:pt x="17" y="95"/>
                  <a:pt x="33" y="87"/>
                  <a:pt x="40" y="75"/>
                </a:cubicBezTo>
                <a:cubicBezTo>
                  <a:pt x="61" y="75"/>
                  <a:pt x="86" y="78"/>
                  <a:pt x="104" y="64"/>
                </a:cubicBezTo>
                <a:cubicBezTo>
                  <a:pt x="112" y="57"/>
                  <a:pt x="118" y="48"/>
                  <a:pt x="117" y="37"/>
                </a:cubicBezTo>
                <a:cubicBezTo>
                  <a:pt x="117" y="28"/>
                  <a:pt x="111" y="20"/>
                  <a:pt x="104" y="15"/>
                </a:cubicBezTo>
                <a:close/>
                <a:moveTo>
                  <a:pt x="103" y="61"/>
                </a:moveTo>
                <a:cubicBezTo>
                  <a:pt x="86" y="76"/>
                  <a:pt x="60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8" y="72"/>
                  <a:pt x="38" y="73"/>
                  <a:pt x="38" y="73"/>
                </a:cubicBezTo>
                <a:cubicBezTo>
                  <a:pt x="32" y="83"/>
                  <a:pt x="21" y="90"/>
                  <a:pt x="10" y="93"/>
                </a:cubicBezTo>
                <a:cubicBezTo>
                  <a:pt x="16" y="87"/>
                  <a:pt x="22" y="80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1"/>
                  <a:pt x="23" y="71"/>
                  <a:pt x="22" y="70"/>
                </a:cubicBezTo>
                <a:cubicBezTo>
                  <a:pt x="14" y="63"/>
                  <a:pt x="9" y="54"/>
                  <a:pt x="10" y="42"/>
                </a:cubicBezTo>
                <a:cubicBezTo>
                  <a:pt x="11" y="30"/>
                  <a:pt x="16" y="20"/>
                  <a:pt x="27" y="13"/>
                </a:cubicBezTo>
                <a:cubicBezTo>
                  <a:pt x="37" y="7"/>
                  <a:pt x="50" y="5"/>
                  <a:pt x="62" y="5"/>
                </a:cubicBezTo>
                <a:cubicBezTo>
                  <a:pt x="73" y="5"/>
                  <a:pt x="83" y="7"/>
                  <a:pt x="92" y="11"/>
                </a:cubicBezTo>
                <a:cubicBezTo>
                  <a:pt x="101" y="15"/>
                  <a:pt x="109" y="22"/>
                  <a:pt x="113" y="31"/>
                </a:cubicBezTo>
                <a:cubicBezTo>
                  <a:pt x="118" y="42"/>
                  <a:pt x="111" y="53"/>
                  <a:pt x="103" y="61"/>
                </a:cubicBezTo>
                <a:close/>
              </a:path>
            </a:pathLst>
          </a:custGeom>
          <a:solidFill>
            <a:srgbClr val="72D5A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17" name="Freeform 19"/>
          <p:cNvSpPr>
            <a:spLocks noEditPoints="1"/>
          </p:cNvSpPr>
          <p:nvPr/>
        </p:nvSpPr>
        <p:spPr bwMode="auto">
          <a:xfrm flipH="1">
            <a:off x="666115" y="1607185"/>
            <a:ext cx="5102860" cy="4359275"/>
          </a:xfrm>
          <a:custGeom>
            <a:avLst/>
            <a:gdLst>
              <a:gd name="T0" fmla="*/ 104 w 118"/>
              <a:gd name="T1" fmla="*/ 15 h 98"/>
              <a:gd name="T2" fmla="*/ 43 w 118"/>
              <a:gd name="T3" fmla="*/ 4 h 98"/>
              <a:gd name="T4" fmla="*/ 15 w 118"/>
              <a:gd name="T5" fmla="*/ 20 h 98"/>
              <a:gd name="T6" fmla="*/ 7 w 118"/>
              <a:gd name="T7" fmla="*/ 50 h 98"/>
              <a:gd name="T8" fmla="*/ 20 w 118"/>
              <a:gd name="T9" fmla="*/ 72 h 98"/>
              <a:gd name="T10" fmla="*/ 3 w 118"/>
              <a:gd name="T11" fmla="*/ 94 h 98"/>
              <a:gd name="T12" fmla="*/ 3 w 118"/>
              <a:gd name="T13" fmla="*/ 94 h 98"/>
              <a:gd name="T14" fmla="*/ 2 w 118"/>
              <a:gd name="T15" fmla="*/ 95 h 98"/>
              <a:gd name="T16" fmla="*/ 3 w 118"/>
              <a:gd name="T17" fmla="*/ 97 h 98"/>
              <a:gd name="T18" fmla="*/ 40 w 118"/>
              <a:gd name="T19" fmla="*/ 75 h 98"/>
              <a:gd name="T20" fmla="*/ 104 w 118"/>
              <a:gd name="T21" fmla="*/ 64 h 98"/>
              <a:gd name="T22" fmla="*/ 117 w 118"/>
              <a:gd name="T23" fmla="*/ 37 h 98"/>
              <a:gd name="T24" fmla="*/ 104 w 118"/>
              <a:gd name="T25" fmla="*/ 15 h 98"/>
              <a:gd name="T26" fmla="*/ 103 w 118"/>
              <a:gd name="T27" fmla="*/ 61 h 98"/>
              <a:gd name="T28" fmla="*/ 39 w 118"/>
              <a:gd name="T29" fmla="*/ 72 h 98"/>
              <a:gd name="T30" fmla="*/ 39 w 118"/>
              <a:gd name="T31" fmla="*/ 72 h 98"/>
              <a:gd name="T32" fmla="*/ 38 w 118"/>
              <a:gd name="T33" fmla="*/ 73 h 98"/>
              <a:gd name="T34" fmla="*/ 10 w 118"/>
              <a:gd name="T35" fmla="*/ 93 h 98"/>
              <a:gd name="T36" fmla="*/ 23 w 118"/>
              <a:gd name="T37" fmla="*/ 72 h 98"/>
              <a:gd name="T38" fmla="*/ 23 w 118"/>
              <a:gd name="T39" fmla="*/ 72 h 98"/>
              <a:gd name="T40" fmla="*/ 22 w 118"/>
              <a:gd name="T41" fmla="*/ 70 h 98"/>
              <a:gd name="T42" fmla="*/ 10 w 118"/>
              <a:gd name="T43" fmla="*/ 42 h 98"/>
              <a:gd name="T44" fmla="*/ 27 w 118"/>
              <a:gd name="T45" fmla="*/ 13 h 98"/>
              <a:gd name="T46" fmla="*/ 62 w 118"/>
              <a:gd name="T47" fmla="*/ 5 h 98"/>
              <a:gd name="T48" fmla="*/ 92 w 118"/>
              <a:gd name="T49" fmla="*/ 11 h 98"/>
              <a:gd name="T50" fmla="*/ 113 w 118"/>
              <a:gd name="T51" fmla="*/ 31 h 98"/>
              <a:gd name="T52" fmla="*/ 103 w 118"/>
              <a:gd name="T53" fmla="*/ 6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8" h="98">
                <a:moveTo>
                  <a:pt x="104" y="15"/>
                </a:moveTo>
                <a:cubicBezTo>
                  <a:pt x="87" y="1"/>
                  <a:pt x="64" y="0"/>
                  <a:pt x="43" y="4"/>
                </a:cubicBezTo>
                <a:cubicBezTo>
                  <a:pt x="33" y="6"/>
                  <a:pt x="21" y="11"/>
                  <a:pt x="15" y="20"/>
                </a:cubicBezTo>
                <a:cubicBezTo>
                  <a:pt x="9" y="28"/>
                  <a:pt x="6" y="40"/>
                  <a:pt x="7" y="50"/>
                </a:cubicBezTo>
                <a:cubicBezTo>
                  <a:pt x="8" y="59"/>
                  <a:pt x="13" y="66"/>
                  <a:pt x="20" y="72"/>
                </a:cubicBezTo>
                <a:cubicBezTo>
                  <a:pt x="19" y="81"/>
                  <a:pt x="10" y="89"/>
                  <a:pt x="3" y="94"/>
                </a:cubicBezTo>
                <a:cubicBezTo>
                  <a:pt x="3" y="94"/>
                  <a:pt x="3" y="94"/>
                  <a:pt x="3" y="94"/>
                </a:cubicBezTo>
                <a:cubicBezTo>
                  <a:pt x="3" y="95"/>
                  <a:pt x="3" y="95"/>
                  <a:pt x="2" y="95"/>
                </a:cubicBezTo>
                <a:cubicBezTo>
                  <a:pt x="0" y="95"/>
                  <a:pt x="1" y="98"/>
                  <a:pt x="3" y="97"/>
                </a:cubicBezTo>
                <a:cubicBezTo>
                  <a:pt x="17" y="95"/>
                  <a:pt x="33" y="87"/>
                  <a:pt x="40" y="75"/>
                </a:cubicBezTo>
                <a:cubicBezTo>
                  <a:pt x="61" y="75"/>
                  <a:pt x="86" y="78"/>
                  <a:pt x="104" y="64"/>
                </a:cubicBezTo>
                <a:cubicBezTo>
                  <a:pt x="112" y="57"/>
                  <a:pt x="118" y="48"/>
                  <a:pt x="117" y="37"/>
                </a:cubicBezTo>
                <a:cubicBezTo>
                  <a:pt x="117" y="28"/>
                  <a:pt x="111" y="20"/>
                  <a:pt x="104" y="15"/>
                </a:cubicBezTo>
                <a:close/>
                <a:moveTo>
                  <a:pt x="103" y="61"/>
                </a:moveTo>
                <a:cubicBezTo>
                  <a:pt x="86" y="76"/>
                  <a:pt x="60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8" y="72"/>
                  <a:pt x="38" y="73"/>
                  <a:pt x="38" y="73"/>
                </a:cubicBezTo>
                <a:cubicBezTo>
                  <a:pt x="32" y="83"/>
                  <a:pt x="21" y="90"/>
                  <a:pt x="10" y="93"/>
                </a:cubicBezTo>
                <a:cubicBezTo>
                  <a:pt x="16" y="87"/>
                  <a:pt x="22" y="80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1"/>
                  <a:pt x="23" y="71"/>
                  <a:pt x="22" y="70"/>
                </a:cubicBezTo>
                <a:cubicBezTo>
                  <a:pt x="14" y="63"/>
                  <a:pt x="9" y="54"/>
                  <a:pt x="10" y="42"/>
                </a:cubicBezTo>
                <a:cubicBezTo>
                  <a:pt x="11" y="30"/>
                  <a:pt x="16" y="20"/>
                  <a:pt x="27" y="13"/>
                </a:cubicBezTo>
                <a:cubicBezTo>
                  <a:pt x="37" y="7"/>
                  <a:pt x="50" y="5"/>
                  <a:pt x="62" y="5"/>
                </a:cubicBezTo>
                <a:cubicBezTo>
                  <a:pt x="73" y="5"/>
                  <a:pt x="83" y="7"/>
                  <a:pt x="92" y="11"/>
                </a:cubicBezTo>
                <a:cubicBezTo>
                  <a:pt x="101" y="15"/>
                  <a:pt x="109" y="22"/>
                  <a:pt x="113" y="31"/>
                </a:cubicBezTo>
                <a:cubicBezTo>
                  <a:pt x="118" y="42"/>
                  <a:pt x="111" y="53"/>
                  <a:pt x="103" y="61"/>
                </a:cubicBezTo>
                <a:close/>
              </a:path>
            </a:pathLst>
          </a:custGeom>
          <a:solidFill>
            <a:srgbClr val="FCB3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30300" y="2275205"/>
            <a:ext cx="40354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7808B"/>
                </a:solidFill>
                <a:sym typeface="+mn-ea"/>
              </a:rPr>
              <a:t>质数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prime number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）又称</a:t>
            </a:r>
            <a:r>
              <a:rPr lang="zh-CN" altLang="en-US" sz="2400" b="1" dirty="0">
                <a:solidFill>
                  <a:srgbClr val="F7808B"/>
                </a:solidFill>
                <a:sym typeface="+mn-ea"/>
              </a:rPr>
              <a:t>素数。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定义，在大于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的自然数中，除了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和它本身以外不再有其他因数的数。</a:t>
            </a:r>
            <a:endParaRPr lang="zh-CN" altLang="en-US" sz="2400" b="1" dirty="0" smtClean="0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3" name="组合 2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5359094" y="223521"/>
                <a:ext cx="277339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2.1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筛法求素数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组合 6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8" name="矩形 7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" name="矩形 8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" name="矩形 9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1" name="矩形 10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2" name="矩形 11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3" name="矩形 12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106285" y="1721485"/>
            <a:ext cx="44329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7808B"/>
                </a:solidFill>
                <a:sym typeface="+mn-ea"/>
              </a:rPr>
              <a:t>合数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Composite 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number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），指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自然数中除了能被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和本身整除外，还能被其他数（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0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除外）整除的数（如：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10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24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b="1" dirty="0" smtClean="0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923290" y="913130"/>
            <a:ext cx="10152380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筛法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的</a:t>
            </a: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具体思路是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：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　先把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个自然数按次序排列起来。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　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不是质数，也不是合数，要划去。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　第二个数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是质数留下来，而把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后面所有能被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整除的数都划去。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　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后面第一个没划去的数是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，把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留下，再把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后面所有能被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整除的数都划去。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　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后面第一个没划去的数是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，把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留下，再把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后面所有能被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整除的数都划去。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　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……</a:t>
            </a:r>
            <a:endParaRPr lang="en-US" altLang="zh-CN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这样一直做下去，就会把不超过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的全部合数都筛掉，留下的就是不超过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的全部质数。</a:t>
            </a:r>
            <a:endParaRPr lang="zh-CN" altLang="en-US" sz="2800" b="1" dirty="0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155" name="文本框 154"/>
              <p:cNvSpPr txBox="1"/>
              <p:nvPr/>
            </p:nvSpPr>
            <p:spPr>
              <a:xfrm>
                <a:off x="5359094" y="223521"/>
                <a:ext cx="277339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2.1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筛法求素数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组合 157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159" name="矩形 158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0" name="矩形 159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1" name="矩形 160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2" name="矩形 161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3" name="矩形 162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4" name="矩形 15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192" y="2270234"/>
            <a:ext cx="10319463" cy="4587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54" y="123497"/>
            <a:ext cx="6650696" cy="33133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52306" y="3436883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7808B"/>
                </a:solidFill>
              </a:rPr>
              <a:t>按照筛法定义书写的代码</a:t>
            </a:r>
            <a:endParaRPr lang="zh-CN" altLang="en-US" sz="2400" dirty="0" smtClean="0">
              <a:solidFill>
                <a:srgbClr val="F7808B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1981" y="62886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7808B"/>
                </a:solidFill>
              </a:rPr>
              <a:t>优化后的代码</a:t>
            </a:r>
            <a:endParaRPr lang="zh-CN" altLang="en-US" sz="2400" dirty="0" smtClean="0">
              <a:solidFill>
                <a:srgbClr val="F7808B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0883" y="5265683"/>
            <a:ext cx="9301655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1" name="组合 150"/>
          <p:cNvGrpSpPr/>
          <p:nvPr/>
        </p:nvGrpSpPr>
        <p:grpSpPr>
          <a:xfrm>
            <a:off x="-34290" y="205105"/>
            <a:ext cx="5557252" cy="477352"/>
            <a:chOff x="-34322" y="205344"/>
            <a:chExt cx="9137755" cy="511088"/>
          </a:xfrm>
        </p:grpSpPr>
        <p:grpSp>
          <p:nvGrpSpPr>
            <p:cNvPr id="153" name="组合 152"/>
            <p:cNvGrpSpPr/>
            <p:nvPr/>
          </p:nvGrpSpPr>
          <p:grpSpPr>
            <a:xfrm>
              <a:off x="829774" y="223521"/>
              <a:ext cx="8273659" cy="492911"/>
              <a:chOff x="829774" y="223521"/>
              <a:chExt cx="8273659" cy="492911"/>
            </a:xfrm>
          </p:grpSpPr>
          <p:sp>
            <p:nvSpPr>
              <p:cNvPr id="155" name="文本框 154"/>
              <p:cNvSpPr txBox="1"/>
              <p:nvPr/>
            </p:nvSpPr>
            <p:spPr>
              <a:xfrm>
                <a:off x="5359195" y="223521"/>
                <a:ext cx="3744238" cy="492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2.1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筛法求素数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组合 157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159" name="矩形 158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0" name="矩形 159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1" name="矩形 160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2" name="矩形 161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3" name="矩形 162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4" name="矩形 15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200" dirty="0" smtClean="0"/>
                  <a:t>素数定理：</a:t>
                </a:r>
                <a:endParaRPr lang="en-US" altLang="zh-CN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)~</m:t>
                      </m:r>
                      <m:f>
                        <m:f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𝑙𝑛𝑥</m:t>
                          </m:r>
                        </m:den>
                      </m:f>
                    </m:oMath>
                  </m:oMathPara>
                </a14:m>
                <a:endParaRPr lang="en-US" altLang="zh-CN" sz="4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800" dirty="0" smtClean="0"/>
                  <a:t>表示不超过</a:t>
                </a:r>
                <a:r>
                  <a:rPr lang="en-US" altLang="zh-CN" sz="2800" dirty="0" smtClean="0"/>
                  <a:t>x</a:t>
                </a:r>
                <a:r>
                  <a:rPr lang="zh-CN" altLang="en-US" sz="2800" dirty="0" smtClean="0"/>
                  <a:t>的素数个数。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2" t="-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solidFill>
                      <a:schemeClr val="bg1"/>
                    </a:solidFill>
                  </a:rPr>
                  <a:t> </a:t>
                </a:r>
                <a:endParaRPr lang="zh-CN" alt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grpSp>
        <p:nvGrpSpPr>
          <p:cNvPr id="151" name="组合 150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155" name="文本框 154"/>
              <p:cNvSpPr txBox="1"/>
              <p:nvPr/>
            </p:nvSpPr>
            <p:spPr>
              <a:xfrm>
                <a:off x="5359094" y="223521"/>
                <a:ext cx="277339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2.1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素数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156" name="组合 155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组合 157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159" name="矩形 158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0" name="矩形 159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1" name="矩形 160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2" name="矩形 161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63" name="矩形 162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4" name="矩形 15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219076"/>
              <a:ext cx="7998450" cy="460375"/>
              <a:chOff x="829774" y="219076"/>
              <a:chExt cx="7998450" cy="46037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5378914" y="219076"/>
                <a:ext cx="344868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.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　唯一分解定理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4919" t="39128" r="24761" b="24664"/>
          <a:stretch>
            <a:fillRect/>
          </a:stretch>
        </p:blipFill>
        <p:spPr>
          <a:xfrm>
            <a:off x="960120" y="1707515"/>
            <a:ext cx="10271125" cy="41573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0173" t="29802" r="24856" b="25096"/>
          <a:stretch>
            <a:fillRect/>
          </a:stretch>
        </p:blipFill>
        <p:spPr>
          <a:xfrm>
            <a:off x="1052195" y="1268730"/>
            <a:ext cx="9989185" cy="461073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219076"/>
              <a:ext cx="7998450" cy="460375"/>
              <a:chOff x="829774" y="219076"/>
              <a:chExt cx="7998450" cy="46037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5378914" y="219076"/>
                <a:ext cx="344868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.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　唯一分解定理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052195" y="5240655"/>
            <a:ext cx="9989820" cy="63881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971" y="1261242"/>
            <a:ext cx="6835636" cy="53760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75" y="115016"/>
            <a:ext cx="4171398" cy="11304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64317" y="4887311"/>
            <a:ext cx="3799490" cy="630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 94"/>
          <p:cNvSpPr/>
          <p:nvPr/>
        </p:nvSpPr>
        <p:spPr>
          <a:xfrm>
            <a:off x="1974339" y="1948525"/>
            <a:ext cx="1759712" cy="1759712"/>
          </a:xfrm>
          <a:custGeom>
            <a:avLst/>
            <a:gdLst>
              <a:gd name="connsiteX0" fmla="*/ 0 w 1759712"/>
              <a:gd name="connsiteY0" fmla="*/ 1759712 h 1759712"/>
              <a:gd name="connsiteX1" fmla="*/ 1759712 w 1759712"/>
              <a:gd name="connsiteY1" fmla="*/ 0 h 1759712"/>
              <a:gd name="connsiteX2" fmla="*/ 1759712 w 1759712"/>
              <a:gd name="connsiteY2" fmla="*/ 1759712 h 1759712"/>
              <a:gd name="connsiteX3" fmla="*/ 0 w 1759712"/>
              <a:gd name="connsiteY3" fmla="*/ 1759712 h 175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9712" h="1759712">
                <a:moveTo>
                  <a:pt x="0" y="1759712"/>
                </a:moveTo>
                <a:cubicBezTo>
                  <a:pt x="0" y="787850"/>
                  <a:pt x="787850" y="0"/>
                  <a:pt x="1759712" y="0"/>
                </a:cubicBezTo>
                <a:lnTo>
                  <a:pt x="1759712" y="1759712"/>
                </a:lnTo>
                <a:lnTo>
                  <a:pt x="0" y="175971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57150" cap="rnd"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5448" tIns="835448" rIns="320040" bIns="320040" numCol="1" spcCol="1270" anchor="ctr" anchorCtr="0">
            <a:noAutofit/>
          </a:bodyPr>
          <a:p>
            <a:pPr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500" dirty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1</a:t>
            </a:r>
            <a:endParaRPr lang="zh-CN" altLang="en-US" sz="4500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618615" y="4091305"/>
            <a:ext cx="27031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汉仪丫丫体简" panose="02010604000101010101" pitchFamily="2" charset="-122"/>
              </a:rPr>
              <a:t>代码实现第一步：　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ea typeface="汉仪丫丫体简" panose="0201060400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汉仪丫丫体简" panose="02010604000101010101" pitchFamily="2" charset="-122"/>
              </a:rPr>
              <a:t>利用筛法进行素数打表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ea typeface="汉仪丫丫体简" panose="0201060400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754" y="1075691"/>
            <a:ext cx="3448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２</a:t>
            </a:r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.</a:t>
            </a:r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２　唯一分解定理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9824" y="61838"/>
            <a:ext cx="6990476" cy="32646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247" y="3277505"/>
            <a:ext cx="6371429" cy="33440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97214" y="1560787"/>
            <a:ext cx="6526924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97214" y="4596873"/>
            <a:ext cx="6526924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 95"/>
          <p:cNvSpPr/>
          <p:nvPr/>
        </p:nvSpPr>
        <p:spPr>
          <a:xfrm>
            <a:off x="1997961" y="2017740"/>
            <a:ext cx="1759712" cy="1759712"/>
          </a:xfrm>
          <a:custGeom>
            <a:avLst/>
            <a:gdLst>
              <a:gd name="connsiteX0" fmla="*/ 0 w 1759712"/>
              <a:gd name="connsiteY0" fmla="*/ 1759712 h 1759712"/>
              <a:gd name="connsiteX1" fmla="*/ 1759712 w 1759712"/>
              <a:gd name="connsiteY1" fmla="*/ 0 h 1759712"/>
              <a:gd name="connsiteX2" fmla="*/ 1759712 w 1759712"/>
              <a:gd name="connsiteY2" fmla="*/ 1759712 h 1759712"/>
              <a:gd name="connsiteX3" fmla="*/ 0 w 1759712"/>
              <a:gd name="connsiteY3" fmla="*/ 1759712 h 175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9712" h="1759712">
                <a:moveTo>
                  <a:pt x="0" y="0"/>
                </a:moveTo>
                <a:cubicBezTo>
                  <a:pt x="971862" y="0"/>
                  <a:pt x="1759712" y="787850"/>
                  <a:pt x="1759712" y="1759712"/>
                </a:cubicBezTo>
                <a:lnTo>
                  <a:pt x="0" y="175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57150" cap="rnd"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0040" tIns="835448" rIns="835448" bIns="320040" numCol="1" spcCol="1270" anchor="ctr" anchorCtr="0">
            <a:noAutofit/>
          </a:bodyPr>
          <a:p>
            <a:pPr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500" dirty="0">
                <a:latin typeface="汉仪丫丫体简" panose="02010604000101010101" pitchFamily="2" charset="-122"/>
                <a:ea typeface="汉仪丫丫体简" panose="02010604000101010101" pitchFamily="2" charset="-122"/>
              </a:rPr>
              <a:t>2</a:t>
            </a:r>
            <a:endParaRPr lang="zh-CN" altLang="en-US" sz="4500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618615" y="4116070"/>
            <a:ext cx="2703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汉仪丫丫体简" panose="02010604000101010101" pitchFamily="2" charset="-122"/>
              </a:rPr>
              <a:t>代码实现第二步：　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ea typeface="汉仪丫丫体简" panose="0201060400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汉仪丫丫体简" panose="02010604000101010101" pitchFamily="2" charset="-122"/>
              </a:rPr>
              <a:t>遍历素数求幂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ea typeface="汉仪丫丫体简" panose="0201060400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54" y="1100456"/>
            <a:ext cx="3448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２</a:t>
            </a:r>
            <a:r>
              <a:rPr lang="en-US" altLang="zh-CN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.</a:t>
            </a:r>
            <a:r>
              <a: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２　唯一分解定理</a:t>
            </a:r>
            <a:endParaRPr lang="zh-CN" altLang="en-US" sz="2400" dirty="0">
              <a:solidFill>
                <a:schemeClr val="bg1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34322" y="205344"/>
            <a:ext cx="11814671" cy="504056"/>
            <a:chOff x="-34322" y="205344"/>
            <a:chExt cx="11814671" cy="504056"/>
          </a:xfrm>
        </p:grpSpPr>
        <p:grpSp>
          <p:nvGrpSpPr>
            <p:cNvPr id="40" name="组合 39"/>
            <p:cNvGrpSpPr/>
            <p:nvPr/>
          </p:nvGrpSpPr>
          <p:grpSpPr>
            <a:xfrm>
              <a:off x="829774" y="223521"/>
              <a:ext cx="10950575" cy="460375"/>
              <a:chOff x="829774" y="223521"/>
              <a:chExt cx="10950575" cy="460375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5359229" y="223521"/>
                <a:ext cx="64211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２．３　欧几里得算法：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  <a:sym typeface="+mn-ea"/>
                  </a:rPr>
                  <a:t>辗转相除法（gcd）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75" name="直接连接符 7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组合 7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77" name="矩形 7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44" name="矩形 4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32075" y="1064260"/>
            <a:ext cx="57588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求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最大公约数</a:t>
            </a:r>
            <a:r>
              <a:rPr lang="zh-CN" altLang="en-US" sz="3200" b="1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sym typeface="+mn-ea"/>
              </a:rPr>
              <a:t>gcd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(a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b)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3215" y="1809115"/>
            <a:ext cx="8854440" cy="438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用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除以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，得</a:t>
            </a:r>
            <a:r>
              <a:rPr lang="en-US" altLang="zh-CN" sz="2800" b="1" dirty="0" err="1">
                <a:solidFill>
                  <a:schemeClr val="bg1"/>
                </a:solidFill>
                <a:sym typeface="+mn-ea"/>
              </a:rPr>
              <a:t>a÷b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=q</a:t>
            </a:r>
            <a:r>
              <a:rPr lang="en-US" altLang="zh-CN" sz="2800" b="1" baseline="30000" dirty="0">
                <a:solidFill>
                  <a:schemeClr val="bg1"/>
                </a:solidFill>
                <a:sym typeface="+mn-ea"/>
              </a:rPr>
              <a:t>......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(0≤r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若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=0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，则</a:t>
            </a:r>
            <a:r>
              <a:rPr lang="zh-CN" altLang="en-US" sz="2800" b="1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sym typeface="+mn-ea"/>
              </a:rPr>
              <a:t>gcd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(a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b)=b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；若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≠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0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，则再用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除以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，得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b÷r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=q</a:t>
            </a:r>
            <a:r>
              <a:rPr lang="en-US" altLang="zh-CN" sz="2800" b="1" baseline="30000" dirty="0">
                <a:solidFill>
                  <a:schemeClr val="bg1"/>
                </a:solidFill>
                <a:sym typeface="+mn-ea"/>
              </a:rPr>
              <a:t>......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2 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(0≤r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sz="2800" b="1" baseline="-25000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若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=0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，则</a:t>
            </a:r>
            <a:r>
              <a:rPr lang="zh-CN" altLang="en-US" sz="2800" b="1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sym typeface="+mn-ea"/>
              </a:rPr>
              <a:t>gcd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(a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b)=r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，若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≠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0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，则继续用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除以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en-US" altLang="zh-CN" sz="2800" b="1" baseline="-25000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，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baseline="30000" dirty="0">
                <a:solidFill>
                  <a:schemeClr val="bg1"/>
                </a:solidFill>
                <a:sym typeface="+mn-ea"/>
              </a:rPr>
              <a:t>　</a:t>
            </a:r>
            <a:r>
              <a:rPr lang="en-US" altLang="zh-CN" sz="2800" b="1" baseline="30000" dirty="0">
                <a:solidFill>
                  <a:schemeClr val="bg1"/>
                </a:solidFill>
                <a:sym typeface="+mn-ea"/>
              </a:rPr>
              <a:t>……</a:t>
            </a:r>
            <a:endParaRPr lang="en-US" altLang="zh-CN" sz="2800" b="1" baseline="30000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如此下去，直到能整除为止。其最后一个余数为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0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的除数即为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(a, b)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的最大公约数。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12" y="4800566"/>
            <a:ext cx="6283761" cy="2069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079776" y="1892038"/>
            <a:ext cx="3742830" cy="3692906"/>
            <a:chOff x="2811803" y="2420888"/>
            <a:chExt cx="3110304" cy="3068817"/>
          </a:xfrm>
        </p:grpSpPr>
        <p:sp>
          <p:nvSpPr>
            <p:cNvPr id="5" name="泪滴形 4"/>
            <p:cNvSpPr/>
            <p:nvPr/>
          </p:nvSpPr>
          <p:spPr>
            <a:xfrm rot="5400000">
              <a:off x="2817134" y="2420888"/>
              <a:ext cx="1440160" cy="1440160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 w="57150" cap="rnd">
              <a:solidFill>
                <a:schemeClr val="lt1">
                  <a:hueOff val="0"/>
                  <a:satOff val="0"/>
                  <a:lumOff val="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5448" tIns="835448" rIns="320040" bIns="320040" numCol="1" spcCol="1270" anchor="ctr" anchorCtr="0">
              <a:noAutofit/>
            </a:bodyPr>
            <a:lstStyle/>
            <a:p>
              <a:pPr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500" dirty="0"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  <p:sp>
          <p:nvSpPr>
            <p:cNvPr id="50" name="泪滴形 49"/>
            <p:cNvSpPr/>
            <p:nvPr/>
          </p:nvSpPr>
          <p:spPr>
            <a:xfrm rot="11023871">
              <a:off x="4472540" y="2420888"/>
              <a:ext cx="1440160" cy="1440160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 w="57150" cap="rnd">
              <a:solidFill>
                <a:schemeClr val="lt1">
                  <a:hueOff val="0"/>
                  <a:satOff val="0"/>
                  <a:lumOff val="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835448" rIns="835448" bIns="320040" numCol="1" spcCol="1270" anchor="ctr" anchorCtr="0">
              <a:noAutofit/>
            </a:bodyPr>
            <a:lstStyle/>
            <a:p>
              <a:pPr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500" dirty="0"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  <p:sp>
          <p:nvSpPr>
            <p:cNvPr id="51" name="泪滴形 50"/>
            <p:cNvSpPr/>
            <p:nvPr/>
          </p:nvSpPr>
          <p:spPr>
            <a:xfrm rot="16023899">
              <a:off x="4481947" y="4049545"/>
              <a:ext cx="1440160" cy="1440160"/>
            </a:xfrm>
            <a:prstGeom prst="teardrop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57150" cap="rnd">
              <a:solidFill>
                <a:schemeClr val="lt1">
                  <a:hueOff val="0"/>
                  <a:satOff val="0"/>
                  <a:lumOff val="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320041" rIns="835448" bIns="835448" numCol="1" spcCol="1270" anchor="ctr" anchorCtr="0">
              <a:noAutofit/>
            </a:bodyPr>
            <a:lstStyle/>
            <a:p>
              <a:pPr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500" dirty="0"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  <p:sp>
          <p:nvSpPr>
            <p:cNvPr id="52" name="泪滴形 51"/>
            <p:cNvSpPr/>
            <p:nvPr/>
          </p:nvSpPr>
          <p:spPr>
            <a:xfrm>
              <a:off x="2811803" y="4049545"/>
              <a:ext cx="1440160" cy="1440160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 w="57150" cap="rnd">
              <a:solidFill>
                <a:schemeClr val="lt1">
                  <a:hueOff val="0"/>
                  <a:satOff val="0"/>
                  <a:lumOff val="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5448" tIns="320040" rIns="320039" bIns="835448" numCol="1" spcCol="1270" anchor="ctr" anchorCtr="0">
              <a:noAutofit/>
            </a:bodyPr>
            <a:lstStyle/>
            <a:p>
              <a:pPr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500" dirty="0">
                <a:latin typeface="汉仪丫丫体简" panose="02010604000101010101" pitchFamily="2" charset="-122"/>
                <a:ea typeface="汉仪丫丫体简" panose="02010604000101010101" pitchFamily="2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2243455" y="1980565"/>
            <a:ext cx="151384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第一步：令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c=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gcd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a,b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，则设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a=mc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b=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nc</a:t>
            </a:r>
            <a:endParaRPr lang="en-US" altLang="zh-CN" sz="1800" b="1" dirty="0" err="1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4322" y="205344"/>
            <a:ext cx="12362676" cy="504056"/>
            <a:chOff x="-34322" y="205344"/>
            <a:chExt cx="12362676" cy="504056"/>
          </a:xfrm>
        </p:grpSpPr>
        <p:grpSp>
          <p:nvGrpSpPr>
            <p:cNvPr id="40" name="组合 39"/>
            <p:cNvGrpSpPr/>
            <p:nvPr/>
          </p:nvGrpSpPr>
          <p:grpSpPr>
            <a:xfrm>
              <a:off x="829774" y="223521"/>
              <a:ext cx="11498580" cy="460375"/>
              <a:chOff x="829774" y="223521"/>
              <a:chExt cx="11498580" cy="460375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5359229" y="223521"/>
                <a:ext cx="696912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２．３　欧几里得算法：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  <a:sym typeface="+mn-ea"/>
                  </a:rPr>
                  <a:t>辗转相除法（gcd）原理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75" name="直接连接符 7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组合 7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77" name="矩形 7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44" name="矩形 43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3" name="标题 1"/>
          <p:cNvSpPr>
            <a:spLocks noGrp="1"/>
          </p:cNvSpPr>
          <p:nvPr/>
        </p:nvSpPr>
        <p:spPr>
          <a:xfrm>
            <a:off x="1614805" y="1066800"/>
            <a:ext cx="10022840" cy="913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400" b="1" dirty="0" smtClean="0">
                <a:solidFill>
                  <a:schemeClr val="bg1"/>
                </a:solidFill>
              </a:rPr>
              <a:t>辗转相除法的原理：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辗转相除法即是要证明gcd(a,b)=gcd(b,r)</a:t>
            </a:r>
            <a:endParaRPr lang="zh-CN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08315" y="2312670"/>
            <a:ext cx="29540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第二步：根据前提</a:t>
            </a:r>
            <a:r>
              <a:rPr lang="zh-CN" altLang="en-US" sz="1800" b="1" dirty="0" smtClean="0">
                <a:solidFill>
                  <a:schemeClr val="bg1"/>
                </a:solidFill>
                <a:sym typeface="+mn-ea"/>
              </a:rPr>
              <a:t>可知 </a:t>
            </a:r>
            <a:endParaRPr lang="zh-CN" altLang="en-US" sz="18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  <a:sym typeface="+mn-ea"/>
              </a:rPr>
              <a:t>r 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=a-kb=mc-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knc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=(m-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kn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)c</a:t>
            </a:r>
            <a:endParaRPr lang="en-US" altLang="zh-CN" sz="1800" b="1" dirty="0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4090" y="4164965"/>
            <a:ext cx="151320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第三步：根据第二步结果可知</a:t>
            </a:r>
            <a:endParaRPr lang="zh-CN" altLang="en-US" sz="1800" b="1" dirty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c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也是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的因数</a:t>
            </a:r>
            <a:endParaRPr lang="zh-CN" altLang="en-US" sz="1800" b="1" dirty="0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08315" y="3679825"/>
            <a:ext cx="3316605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第四步：可以断定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m-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kn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互质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(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假设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m-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kn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=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xd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n=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yd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 (d&gt;1)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，则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m=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kn+xd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=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kyd+xd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=(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ky+x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)d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，则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a=mc=(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ky+x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)cd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b=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nc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=</a:t>
            </a:r>
            <a:r>
              <a:rPr lang="en-US" altLang="zh-CN" sz="1800" b="1" dirty="0" err="1">
                <a:solidFill>
                  <a:schemeClr val="bg1"/>
                </a:solidFill>
                <a:sym typeface="+mn-ea"/>
              </a:rPr>
              <a:t>ycd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，则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的一个公约数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cd&gt;c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，故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c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非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的最大公约数，与前面结论矛盾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，因此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c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也是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 sz="1800" b="1" dirty="0">
                <a:solidFill>
                  <a:schemeClr val="bg1"/>
                </a:solidFill>
                <a:sym typeface="+mn-ea"/>
              </a:rPr>
              <a:t>r</a:t>
            </a:r>
            <a:r>
              <a:rPr lang="zh-CN" altLang="en-US" sz="1800" b="1" dirty="0">
                <a:solidFill>
                  <a:schemeClr val="bg1"/>
                </a:solidFill>
                <a:sym typeface="+mn-ea"/>
              </a:rPr>
              <a:t>的最大公约数。</a:t>
            </a:r>
            <a:endParaRPr lang="zh-CN" altLang="en-US" sz="1800" b="1" dirty="0">
              <a:solidFill>
                <a:schemeClr val="bg1"/>
              </a:solidFill>
              <a:ea typeface="汉仪丫丫体简" panose="0201060400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55228" y="4293096"/>
            <a:ext cx="8703304" cy="140996"/>
            <a:chOff x="323528" y="4293096"/>
            <a:chExt cx="8703304" cy="140996"/>
          </a:xfrm>
        </p:grpSpPr>
        <p:grpSp>
          <p:nvGrpSpPr>
            <p:cNvPr id="29" name="组合 28"/>
            <p:cNvGrpSpPr/>
            <p:nvPr/>
          </p:nvGrpSpPr>
          <p:grpSpPr>
            <a:xfrm>
              <a:off x="323528" y="4293096"/>
              <a:ext cx="4464719" cy="140996"/>
              <a:chOff x="617922" y="1097616"/>
              <a:chExt cx="4464719" cy="140996"/>
            </a:xfrm>
          </p:grpSpPr>
          <p:sp>
            <p:nvSpPr>
              <p:cNvPr id="3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4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562113" y="4293096"/>
              <a:ext cx="4464719" cy="140996"/>
              <a:chOff x="617922" y="1097616"/>
              <a:chExt cx="4464719" cy="140996"/>
            </a:xfrm>
          </p:grpSpPr>
          <p:sp>
            <p:nvSpPr>
              <p:cNvPr id="36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7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55229" y="2065320"/>
            <a:ext cx="8703836" cy="140996"/>
            <a:chOff x="323528" y="2065320"/>
            <a:chExt cx="8703836" cy="140996"/>
          </a:xfrm>
        </p:grpSpPr>
        <p:grpSp>
          <p:nvGrpSpPr>
            <p:cNvPr id="25" name="组合 24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27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28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39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dirty="0">
                  <a:ea typeface="汉仪丫丫体简" panose="02010604000101010101" pitchFamily="2" charset="-122"/>
                </a:endParaRPr>
              </a:p>
            </p:txBody>
          </p:sp>
        </p:grpSp>
      </p:grpSp>
      <p:sp>
        <p:nvSpPr>
          <p:cNvPr id="44" name="Freeform 184"/>
          <p:cNvSpPr>
            <a:spLocks noEditPoints="1"/>
          </p:cNvSpPr>
          <p:nvPr/>
        </p:nvSpPr>
        <p:spPr bwMode="auto">
          <a:xfrm>
            <a:off x="2806617" y="2611788"/>
            <a:ext cx="1152128" cy="1251694"/>
          </a:xfrm>
          <a:custGeom>
            <a:avLst/>
            <a:gdLst>
              <a:gd name="T0" fmla="*/ 29 w 193"/>
              <a:gd name="T1" fmla="*/ 198 h 209"/>
              <a:gd name="T2" fmla="*/ 7 w 193"/>
              <a:gd name="T3" fmla="*/ 49 h 209"/>
              <a:gd name="T4" fmla="*/ 36 w 193"/>
              <a:gd name="T5" fmla="*/ 21 h 209"/>
              <a:gd name="T6" fmla="*/ 102 w 193"/>
              <a:gd name="T7" fmla="*/ 10 h 209"/>
              <a:gd name="T8" fmla="*/ 165 w 193"/>
              <a:gd name="T9" fmla="*/ 34 h 209"/>
              <a:gd name="T10" fmla="*/ 179 w 193"/>
              <a:gd name="T11" fmla="*/ 99 h 209"/>
              <a:gd name="T12" fmla="*/ 182 w 193"/>
              <a:gd name="T13" fmla="*/ 120 h 209"/>
              <a:gd name="T14" fmla="*/ 190 w 193"/>
              <a:gd name="T15" fmla="*/ 171 h 209"/>
              <a:gd name="T16" fmla="*/ 173 w 193"/>
              <a:gd name="T17" fmla="*/ 176 h 209"/>
              <a:gd name="T18" fmla="*/ 94 w 193"/>
              <a:gd name="T19" fmla="*/ 193 h 209"/>
              <a:gd name="T20" fmla="*/ 35 w 193"/>
              <a:gd name="T21" fmla="*/ 208 h 209"/>
              <a:gd name="T22" fmla="*/ 124 w 193"/>
              <a:gd name="T23" fmla="*/ 176 h 209"/>
              <a:gd name="T24" fmla="*/ 177 w 193"/>
              <a:gd name="T25" fmla="*/ 152 h 209"/>
              <a:gd name="T26" fmla="*/ 82 w 193"/>
              <a:gd name="T27" fmla="*/ 22 h 209"/>
              <a:gd name="T28" fmla="*/ 18 w 193"/>
              <a:gd name="T29" fmla="*/ 71 h 209"/>
              <a:gd name="T30" fmla="*/ 45 w 193"/>
              <a:gd name="T31" fmla="*/ 194 h 209"/>
              <a:gd name="T32" fmla="*/ 137 w 193"/>
              <a:gd name="T33" fmla="*/ 154 h 209"/>
              <a:gd name="T34" fmla="*/ 136 w 193"/>
              <a:gd name="T35" fmla="*/ 119 h 209"/>
              <a:gd name="T36" fmla="*/ 170 w 193"/>
              <a:gd name="T37" fmla="*/ 140 h 209"/>
              <a:gd name="T38" fmla="*/ 151 w 193"/>
              <a:gd name="T39" fmla="*/ 160 h 209"/>
              <a:gd name="T40" fmla="*/ 156 w 193"/>
              <a:gd name="T41" fmla="*/ 123 h 209"/>
              <a:gd name="T42" fmla="*/ 144 w 193"/>
              <a:gd name="T43" fmla="*/ 138 h 209"/>
              <a:gd name="T44" fmla="*/ 53 w 193"/>
              <a:gd name="T45" fmla="*/ 178 h 209"/>
              <a:gd name="T46" fmla="*/ 76 w 193"/>
              <a:gd name="T47" fmla="*/ 137 h 209"/>
              <a:gd name="T48" fmla="*/ 66 w 193"/>
              <a:gd name="T49" fmla="*/ 177 h 209"/>
              <a:gd name="T50" fmla="*/ 70 w 193"/>
              <a:gd name="T51" fmla="*/ 149 h 209"/>
              <a:gd name="T52" fmla="*/ 58 w 193"/>
              <a:gd name="T53" fmla="*/ 165 h 209"/>
              <a:gd name="T54" fmla="*/ 93 w 193"/>
              <a:gd name="T55" fmla="*/ 160 h 209"/>
              <a:gd name="T56" fmla="*/ 114 w 193"/>
              <a:gd name="T57" fmla="*/ 126 h 209"/>
              <a:gd name="T58" fmla="*/ 127 w 193"/>
              <a:gd name="T59" fmla="*/ 144 h 209"/>
              <a:gd name="T60" fmla="*/ 108 w 193"/>
              <a:gd name="T61" fmla="*/ 165 h 209"/>
              <a:gd name="T62" fmla="*/ 97 w 193"/>
              <a:gd name="T63" fmla="*/ 169 h 209"/>
              <a:gd name="T64" fmla="*/ 101 w 193"/>
              <a:gd name="T65" fmla="*/ 149 h 209"/>
              <a:gd name="T66" fmla="*/ 82 w 193"/>
              <a:gd name="T67" fmla="*/ 122 h 209"/>
              <a:gd name="T68" fmla="*/ 78 w 193"/>
              <a:gd name="T69" fmla="*/ 87 h 209"/>
              <a:gd name="T70" fmla="*/ 102 w 193"/>
              <a:gd name="T71" fmla="*/ 79 h 209"/>
              <a:gd name="T72" fmla="*/ 111 w 193"/>
              <a:gd name="T73" fmla="*/ 115 h 209"/>
              <a:gd name="T74" fmla="*/ 96 w 193"/>
              <a:gd name="T75" fmla="*/ 109 h 209"/>
              <a:gd name="T76" fmla="*/ 95 w 193"/>
              <a:gd name="T77" fmla="*/ 93 h 209"/>
              <a:gd name="T78" fmla="*/ 88 w 193"/>
              <a:gd name="T79" fmla="*/ 110 h 209"/>
              <a:gd name="T80" fmla="*/ 40 w 193"/>
              <a:gd name="T81" fmla="*/ 92 h 209"/>
              <a:gd name="T82" fmla="*/ 71 w 193"/>
              <a:gd name="T83" fmla="*/ 110 h 209"/>
              <a:gd name="T84" fmla="*/ 47 w 193"/>
              <a:gd name="T85" fmla="*/ 128 h 209"/>
              <a:gd name="T86" fmla="*/ 51 w 193"/>
              <a:gd name="T87" fmla="*/ 117 h 209"/>
              <a:gd name="T88" fmla="*/ 139 w 193"/>
              <a:gd name="T89" fmla="*/ 111 h 209"/>
              <a:gd name="T90" fmla="*/ 122 w 193"/>
              <a:gd name="T91" fmla="*/ 92 h 209"/>
              <a:gd name="T92" fmla="*/ 154 w 193"/>
              <a:gd name="T93" fmla="*/ 87 h 209"/>
              <a:gd name="T94" fmla="*/ 147 w 193"/>
              <a:gd name="T95" fmla="*/ 91 h 209"/>
              <a:gd name="T96" fmla="*/ 146 w 193"/>
              <a:gd name="T97" fmla="*/ 87 h 209"/>
              <a:gd name="T98" fmla="*/ 131 w 193"/>
              <a:gd name="T99" fmla="*/ 80 h 209"/>
              <a:gd name="T100" fmla="*/ 140 w 193"/>
              <a:gd name="T101" fmla="*/ 100 h 209"/>
              <a:gd name="T102" fmla="*/ 112 w 193"/>
              <a:gd name="T103" fmla="*/ 57 h 209"/>
              <a:gd name="T104" fmla="*/ 40 w 193"/>
              <a:gd name="T105" fmla="*/ 68 h 209"/>
              <a:gd name="T106" fmla="*/ 43 w 193"/>
              <a:gd name="T107" fmla="*/ 33 h 209"/>
              <a:gd name="T108" fmla="*/ 96 w 193"/>
              <a:gd name="T109" fmla="*/ 25 h 209"/>
              <a:gd name="T110" fmla="*/ 149 w 193"/>
              <a:gd name="T111" fmla="*/ 52 h 209"/>
              <a:gd name="T112" fmla="*/ 130 w 193"/>
              <a:gd name="T113" fmla="*/ 32 h 209"/>
              <a:gd name="T114" fmla="*/ 45 w 193"/>
              <a:gd name="T115" fmla="*/ 42 h 209"/>
              <a:gd name="T116" fmla="*/ 41 w 193"/>
              <a:gd name="T117" fmla="*/ 58 h 209"/>
              <a:gd name="T118" fmla="*/ 138 w 193"/>
              <a:gd name="T119" fmla="*/ 44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3" h="209">
                <a:moveTo>
                  <a:pt x="35" y="208"/>
                </a:moveTo>
                <a:cubicBezTo>
                  <a:pt x="34" y="208"/>
                  <a:pt x="32" y="207"/>
                  <a:pt x="32" y="206"/>
                </a:cubicBezTo>
                <a:cubicBezTo>
                  <a:pt x="31" y="204"/>
                  <a:pt x="30" y="204"/>
                  <a:pt x="30" y="204"/>
                </a:cubicBezTo>
                <a:cubicBezTo>
                  <a:pt x="28" y="204"/>
                  <a:pt x="27" y="200"/>
                  <a:pt x="29" y="198"/>
                </a:cubicBezTo>
                <a:cubicBezTo>
                  <a:pt x="30" y="196"/>
                  <a:pt x="30" y="193"/>
                  <a:pt x="27" y="176"/>
                </a:cubicBezTo>
                <a:cubicBezTo>
                  <a:pt x="24" y="154"/>
                  <a:pt x="22" y="142"/>
                  <a:pt x="19" y="122"/>
                </a:cubicBezTo>
                <a:cubicBezTo>
                  <a:pt x="18" y="115"/>
                  <a:pt x="15" y="98"/>
                  <a:pt x="13" y="85"/>
                </a:cubicBezTo>
                <a:cubicBezTo>
                  <a:pt x="11" y="72"/>
                  <a:pt x="8" y="55"/>
                  <a:pt x="7" y="49"/>
                </a:cubicBezTo>
                <a:cubicBezTo>
                  <a:pt x="6" y="37"/>
                  <a:pt x="6" y="36"/>
                  <a:pt x="3" y="35"/>
                </a:cubicBezTo>
                <a:cubicBezTo>
                  <a:pt x="0" y="34"/>
                  <a:pt x="0" y="32"/>
                  <a:pt x="2" y="28"/>
                </a:cubicBezTo>
                <a:cubicBezTo>
                  <a:pt x="3" y="27"/>
                  <a:pt x="4" y="26"/>
                  <a:pt x="5" y="26"/>
                </a:cubicBezTo>
                <a:cubicBezTo>
                  <a:pt x="5" y="27"/>
                  <a:pt x="15" y="25"/>
                  <a:pt x="36" y="21"/>
                </a:cubicBezTo>
                <a:cubicBezTo>
                  <a:pt x="53" y="17"/>
                  <a:pt x="68" y="14"/>
                  <a:pt x="68" y="14"/>
                </a:cubicBezTo>
                <a:cubicBezTo>
                  <a:pt x="69" y="14"/>
                  <a:pt x="73" y="13"/>
                  <a:pt x="77" y="13"/>
                </a:cubicBezTo>
                <a:cubicBezTo>
                  <a:pt x="82" y="12"/>
                  <a:pt x="87" y="12"/>
                  <a:pt x="90" y="11"/>
                </a:cubicBezTo>
                <a:cubicBezTo>
                  <a:pt x="93" y="11"/>
                  <a:pt x="99" y="10"/>
                  <a:pt x="102" y="10"/>
                </a:cubicBezTo>
                <a:cubicBezTo>
                  <a:pt x="105" y="10"/>
                  <a:pt x="119" y="7"/>
                  <a:pt x="133" y="5"/>
                </a:cubicBezTo>
                <a:cubicBezTo>
                  <a:pt x="156" y="1"/>
                  <a:pt x="159" y="0"/>
                  <a:pt x="160" y="2"/>
                </a:cubicBezTo>
                <a:cubicBezTo>
                  <a:pt x="162" y="3"/>
                  <a:pt x="163" y="3"/>
                  <a:pt x="162" y="7"/>
                </a:cubicBezTo>
                <a:cubicBezTo>
                  <a:pt x="161" y="10"/>
                  <a:pt x="162" y="16"/>
                  <a:pt x="165" y="34"/>
                </a:cubicBezTo>
                <a:cubicBezTo>
                  <a:pt x="168" y="47"/>
                  <a:pt x="170" y="58"/>
                  <a:pt x="170" y="58"/>
                </a:cubicBezTo>
                <a:cubicBezTo>
                  <a:pt x="170" y="58"/>
                  <a:pt x="170" y="59"/>
                  <a:pt x="170" y="60"/>
                </a:cubicBezTo>
                <a:cubicBezTo>
                  <a:pt x="170" y="60"/>
                  <a:pt x="172" y="69"/>
                  <a:pt x="174" y="79"/>
                </a:cubicBezTo>
                <a:cubicBezTo>
                  <a:pt x="176" y="89"/>
                  <a:pt x="178" y="98"/>
                  <a:pt x="179" y="99"/>
                </a:cubicBezTo>
                <a:cubicBezTo>
                  <a:pt x="180" y="100"/>
                  <a:pt x="180" y="101"/>
                  <a:pt x="178" y="101"/>
                </a:cubicBezTo>
                <a:cubicBezTo>
                  <a:pt x="178" y="101"/>
                  <a:pt x="177" y="102"/>
                  <a:pt x="177" y="102"/>
                </a:cubicBezTo>
                <a:cubicBezTo>
                  <a:pt x="177" y="103"/>
                  <a:pt x="178" y="103"/>
                  <a:pt x="178" y="103"/>
                </a:cubicBezTo>
                <a:cubicBezTo>
                  <a:pt x="179" y="103"/>
                  <a:pt x="182" y="118"/>
                  <a:pt x="182" y="120"/>
                </a:cubicBezTo>
                <a:cubicBezTo>
                  <a:pt x="182" y="121"/>
                  <a:pt x="183" y="129"/>
                  <a:pt x="184" y="138"/>
                </a:cubicBezTo>
                <a:cubicBezTo>
                  <a:pt x="186" y="148"/>
                  <a:pt x="187" y="157"/>
                  <a:pt x="187" y="158"/>
                </a:cubicBezTo>
                <a:cubicBezTo>
                  <a:pt x="188" y="160"/>
                  <a:pt x="189" y="162"/>
                  <a:pt x="190" y="163"/>
                </a:cubicBezTo>
                <a:cubicBezTo>
                  <a:pt x="193" y="165"/>
                  <a:pt x="193" y="170"/>
                  <a:pt x="190" y="171"/>
                </a:cubicBezTo>
                <a:cubicBezTo>
                  <a:pt x="189" y="171"/>
                  <a:pt x="188" y="172"/>
                  <a:pt x="189" y="172"/>
                </a:cubicBezTo>
                <a:cubicBezTo>
                  <a:pt x="189" y="173"/>
                  <a:pt x="188" y="173"/>
                  <a:pt x="184" y="174"/>
                </a:cubicBezTo>
                <a:cubicBezTo>
                  <a:pt x="181" y="174"/>
                  <a:pt x="177" y="175"/>
                  <a:pt x="175" y="176"/>
                </a:cubicBezTo>
                <a:cubicBezTo>
                  <a:pt x="174" y="176"/>
                  <a:pt x="173" y="177"/>
                  <a:pt x="173" y="176"/>
                </a:cubicBezTo>
                <a:cubicBezTo>
                  <a:pt x="173" y="176"/>
                  <a:pt x="170" y="176"/>
                  <a:pt x="166" y="177"/>
                </a:cubicBezTo>
                <a:cubicBezTo>
                  <a:pt x="163" y="178"/>
                  <a:pt x="157" y="180"/>
                  <a:pt x="152" y="181"/>
                </a:cubicBezTo>
                <a:cubicBezTo>
                  <a:pt x="148" y="182"/>
                  <a:pt x="140" y="184"/>
                  <a:pt x="135" y="185"/>
                </a:cubicBezTo>
                <a:cubicBezTo>
                  <a:pt x="118" y="190"/>
                  <a:pt x="101" y="193"/>
                  <a:pt x="94" y="193"/>
                </a:cubicBezTo>
                <a:cubicBezTo>
                  <a:pt x="82" y="194"/>
                  <a:pt x="60" y="199"/>
                  <a:pt x="55" y="201"/>
                </a:cubicBezTo>
                <a:cubicBezTo>
                  <a:pt x="52" y="203"/>
                  <a:pt x="48" y="204"/>
                  <a:pt x="45" y="205"/>
                </a:cubicBezTo>
                <a:cubicBezTo>
                  <a:pt x="42" y="206"/>
                  <a:pt x="40" y="207"/>
                  <a:pt x="39" y="207"/>
                </a:cubicBezTo>
                <a:cubicBezTo>
                  <a:pt x="39" y="208"/>
                  <a:pt x="38" y="209"/>
                  <a:pt x="35" y="208"/>
                </a:cubicBezTo>
                <a:close/>
                <a:moveTo>
                  <a:pt x="53" y="191"/>
                </a:moveTo>
                <a:cubicBezTo>
                  <a:pt x="56" y="189"/>
                  <a:pt x="77" y="184"/>
                  <a:pt x="88" y="184"/>
                </a:cubicBezTo>
                <a:cubicBezTo>
                  <a:pt x="92" y="183"/>
                  <a:pt x="96" y="183"/>
                  <a:pt x="97" y="183"/>
                </a:cubicBezTo>
                <a:cubicBezTo>
                  <a:pt x="102" y="182"/>
                  <a:pt x="120" y="177"/>
                  <a:pt x="124" y="176"/>
                </a:cubicBezTo>
                <a:cubicBezTo>
                  <a:pt x="132" y="173"/>
                  <a:pt x="139" y="172"/>
                  <a:pt x="150" y="169"/>
                </a:cubicBezTo>
                <a:cubicBezTo>
                  <a:pt x="164" y="167"/>
                  <a:pt x="165" y="166"/>
                  <a:pt x="173" y="165"/>
                </a:cubicBezTo>
                <a:cubicBezTo>
                  <a:pt x="179" y="163"/>
                  <a:pt x="179" y="163"/>
                  <a:pt x="179" y="163"/>
                </a:cubicBezTo>
                <a:cubicBezTo>
                  <a:pt x="177" y="152"/>
                  <a:pt x="177" y="152"/>
                  <a:pt x="177" y="152"/>
                </a:cubicBezTo>
                <a:cubicBezTo>
                  <a:pt x="175" y="134"/>
                  <a:pt x="152" y="15"/>
                  <a:pt x="151" y="14"/>
                </a:cubicBezTo>
                <a:cubicBezTo>
                  <a:pt x="150" y="13"/>
                  <a:pt x="130" y="16"/>
                  <a:pt x="109" y="19"/>
                </a:cubicBezTo>
                <a:cubicBezTo>
                  <a:pt x="104" y="20"/>
                  <a:pt x="100" y="20"/>
                  <a:pt x="99" y="20"/>
                </a:cubicBezTo>
                <a:cubicBezTo>
                  <a:pt x="99" y="20"/>
                  <a:pt x="91" y="21"/>
                  <a:pt x="82" y="22"/>
                </a:cubicBezTo>
                <a:cubicBezTo>
                  <a:pt x="65" y="25"/>
                  <a:pt x="64" y="25"/>
                  <a:pt x="49" y="28"/>
                </a:cubicBezTo>
                <a:cubicBezTo>
                  <a:pt x="44" y="29"/>
                  <a:pt x="33" y="31"/>
                  <a:pt x="26" y="32"/>
                </a:cubicBezTo>
                <a:cubicBezTo>
                  <a:pt x="11" y="34"/>
                  <a:pt x="12" y="33"/>
                  <a:pt x="13" y="41"/>
                </a:cubicBezTo>
                <a:cubicBezTo>
                  <a:pt x="14" y="54"/>
                  <a:pt x="17" y="71"/>
                  <a:pt x="18" y="71"/>
                </a:cubicBezTo>
                <a:cubicBezTo>
                  <a:pt x="19" y="72"/>
                  <a:pt x="20" y="77"/>
                  <a:pt x="21" y="86"/>
                </a:cubicBezTo>
                <a:cubicBezTo>
                  <a:pt x="23" y="94"/>
                  <a:pt x="25" y="109"/>
                  <a:pt x="27" y="120"/>
                </a:cubicBezTo>
                <a:cubicBezTo>
                  <a:pt x="30" y="140"/>
                  <a:pt x="36" y="175"/>
                  <a:pt x="37" y="186"/>
                </a:cubicBezTo>
                <a:cubicBezTo>
                  <a:pt x="39" y="196"/>
                  <a:pt x="39" y="196"/>
                  <a:pt x="45" y="194"/>
                </a:cubicBezTo>
                <a:cubicBezTo>
                  <a:pt x="48" y="194"/>
                  <a:pt x="52" y="192"/>
                  <a:pt x="53" y="191"/>
                </a:cubicBezTo>
                <a:close/>
                <a:moveTo>
                  <a:pt x="151" y="160"/>
                </a:moveTo>
                <a:cubicBezTo>
                  <a:pt x="149" y="160"/>
                  <a:pt x="145" y="158"/>
                  <a:pt x="142" y="157"/>
                </a:cubicBezTo>
                <a:cubicBezTo>
                  <a:pt x="140" y="155"/>
                  <a:pt x="137" y="154"/>
                  <a:pt x="137" y="154"/>
                </a:cubicBezTo>
                <a:cubicBezTo>
                  <a:pt x="135" y="155"/>
                  <a:pt x="134" y="151"/>
                  <a:pt x="135" y="146"/>
                </a:cubicBezTo>
                <a:cubicBezTo>
                  <a:pt x="135" y="141"/>
                  <a:pt x="135" y="139"/>
                  <a:pt x="133" y="132"/>
                </a:cubicBezTo>
                <a:cubicBezTo>
                  <a:pt x="130" y="124"/>
                  <a:pt x="130" y="124"/>
                  <a:pt x="132" y="122"/>
                </a:cubicBezTo>
                <a:cubicBezTo>
                  <a:pt x="133" y="121"/>
                  <a:pt x="135" y="120"/>
                  <a:pt x="136" y="119"/>
                </a:cubicBezTo>
                <a:cubicBezTo>
                  <a:pt x="137" y="119"/>
                  <a:pt x="138" y="118"/>
                  <a:pt x="139" y="118"/>
                </a:cubicBezTo>
                <a:cubicBezTo>
                  <a:pt x="140" y="115"/>
                  <a:pt x="161" y="110"/>
                  <a:pt x="163" y="112"/>
                </a:cubicBezTo>
                <a:cubicBezTo>
                  <a:pt x="164" y="113"/>
                  <a:pt x="165" y="117"/>
                  <a:pt x="166" y="123"/>
                </a:cubicBezTo>
                <a:cubicBezTo>
                  <a:pt x="167" y="128"/>
                  <a:pt x="168" y="136"/>
                  <a:pt x="170" y="140"/>
                </a:cubicBezTo>
                <a:cubicBezTo>
                  <a:pt x="171" y="144"/>
                  <a:pt x="172" y="148"/>
                  <a:pt x="171" y="148"/>
                </a:cubicBezTo>
                <a:cubicBezTo>
                  <a:pt x="171" y="149"/>
                  <a:pt x="171" y="150"/>
                  <a:pt x="171" y="151"/>
                </a:cubicBezTo>
                <a:cubicBezTo>
                  <a:pt x="171" y="153"/>
                  <a:pt x="170" y="154"/>
                  <a:pt x="164" y="157"/>
                </a:cubicBezTo>
                <a:cubicBezTo>
                  <a:pt x="157" y="161"/>
                  <a:pt x="155" y="161"/>
                  <a:pt x="151" y="160"/>
                </a:cubicBezTo>
                <a:close/>
                <a:moveTo>
                  <a:pt x="159" y="148"/>
                </a:moveTo>
                <a:cubicBezTo>
                  <a:pt x="160" y="148"/>
                  <a:pt x="161" y="147"/>
                  <a:pt x="161" y="146"/>
                </a:cubicBezTo>
                <a:cubicBezTo>
                  <a:pt x="161" y="144"/>
                  <a:pt x="161" y="143"/>
                  <a:pt x="161" y="143"/>
                </a:cubicBezTo>
                <a:cubicBezTo>
                  <a:pt x="162" y="142"/>
                  <a:pt x="157" y="124"/>
                  <a:pt x="156" y="123"/>
                </a:cubicBezTo>
                <a:cubicBezTo>
                  <a:pt x="156" y="123"/>
                  <a:pt x="154" y="123"/>
                  <a:pt x="152" y="123"/>
                </a:cubicBezTo>
                <a:cubicBezTo>
                  <a:pt x="150" y="123"/>
                  <a:pt x="147" y="123"/>
                  <a:pt x="146" y="123"/>
                </a:cubicBezTo>
                <a:cubicBezTo>
                  <a:pt x="146" y="123"/>
                  <a:pt x="144" y="124"/>
                  <a:pt x="143" y="126"/>
                </a:cubicBezTo>
                <a:cubicBezTo>
                  <a:pt x="142" y="128"/>
                  <a:pt x="142" y="130"/>
                  <a:pt x="144" y="138"/>
                </a:cubicBezTo>
                <a:cubicBezTo>
                  <a:pt x="145" y="148"/>
                  <a:pt x="145" y="148"/>
                  <a:pt x="145" y="148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52" y="150"/>
                  <a:pt x="154" y="150"/>
                  <a:pt x="159" y="148"/>
                </a:cubicBezTo>
                <a:close/>
                <a:moveTo>
                  <a:pt x="53" y="178"/>
                </a:moveTo>
                <a:cubicBezTo>
                  <a:pt x="51" y="177"/>
                  <a:pt x="51" y="176"/>
                  <a:pt x="48" y="163"/>
                </a:cubicBezTo>
                <a:cubicBezTo>
                  <a:pt x="45" y="150"/>
                  <a:pt x="45" y="150"/>
                  <a:pt x="47" y="145"/>
                </a:cubicBezTo>
                <a:cubicBezTo>
                  <a:pt x="48" y="141"/>
                  <a:pt x="50" y="140"/>
                  <a:pt x="52" y="139"/>
                </a:cubicBezTo>
                <a:cubicBezTo>
                  <a:pt x="58" y="137"/>
                  <a:pt x="72" y="136"/>
                  <a:pt x="76" y="137"/>
                </a:cubicBezTo>
                <a:cubicBezTo>
                  <a:pt x="79" y="138"/>
                  <a:pt x="79" y="138"/>
                  <a:pt x="79" y="141"/>
                </a:cubicBezTo>
                <a:cubicBezTo>
                  <a:pt x="78" y="144"/>
                  <a:pt x="80" y="156"/>
                  <a:pt x="83" y="163"/>
                </a:cubicBezTo>
                <a:cubicBezTo>
                  <a:pt x="83" y="166"/>
                  <a:pt x="83" y="168"/>
                  <a:pt x="83" y="169"/>
                </a:cubicBezTo>
                <a:cubicBezTo>
                  <a:pt x="81" y="172"/>
                  <a:pt x="72" y="176"/>
                  <a:pt x="66" y="177"/>
                </a:cubicBezTo>
                <a:cubicBezTo>
                  <a:pt x="59" y="177"/>
                  <a:pt x="58" y="177"/>
                  <a:pt x="57" y="178"/>
                </a:cubicBezTo>
                <a:cubicBezTo>
                  <a:pt x="56" y="179"/>
                  <a:pt x="54" y="179"/>
                  <a:pt x="53" y="178"/>
                </a:cubicBezTo>
                <a:close/>
                <a:moveTo>
                  <a:pt x="72" y="162"/>
                </a:moveTo>
                <a:cubicBezTo>
                  <a:pt x="71" y="159"/>
                  <a:pt x="70" y="151"/>
                  <a:pt x="70" y="149"/>
                </a:cubicBezTo>
                <a:cubicBezTo>
                  <a:pt x="70" y="148"/>
                  <a:pt x="62" y="147"/>
                  <a:pt x="57" y="148"/>
                </a:cubicBezTo>
                <a:cubicBezTo>
                  <a:pt x="53" y="148"/>
                  <a:pt x="53" y="148"/>
                  <a:pt x="53" y="148"/>
                </a:cubicBezTo>
                <a:cubicBezTo>
                  <a:pt x="54" y="154"/>
                  <a:pt x="54" y="154"/>
                  <a:pt x="54" y="154"/>
                </a:cubicBezTo>
                <a:cubicBezTo>
                  <a:pt x="56" y="162"/>
                  <a:pt x="57" y="165"/>
                  <a:pt x="58" y="165"/>
                </a:cubicBezTo>
                <a:cubicBezTo>
                  <a:pt x="59" y="166"/>
                  <a:pt x="64" y="166"/>
                  <a:pt x="69" y="165"/>
                </a:cubicBezTo>
                <a:cubicBezTo>
                  <a:pt x="73" y="164"/>
                  <a:pt x="73" y="164"/>
                  <a:pt x="72" y="162"/>
                </a:cubicBezTo>
                <a:close/>
                <a:moveTo>
                  <a:pt x="97" y="169"/>
                </a:moveTo>
                <a:cubicBezTo>
                  <a:pt x="96" y="168"/>
                  <a:pt x="94" y="164"/>
                  <a:pt x="93" y="160"/>
                </a:cubicBezTo>
                <a:cubicBezTo>
                  <a:pt x="92" y="156"/>
                  <a:pt x="91" y="149"/>
                  <a:pt x="90" y="146"/>
                </a:cubicBezTo>
                <a:cubicBezTo>
                  <a:pt x="88" y="140"/>
                  <a:pt x="88" y="139"/>
                  <a:pt x="90" y="135"/>
                </a:cubicBezTo>
                <a:cubicBezTo>
                  <a:pt x="91" y="130"/>
                  <a:pt x="91" y="130"/>
                  <a:pt x="101" y="127"/>
                </a:cubicBezTo>
                <a:cubicBezTo>
                  <a:pt x="110" y="125"/>
                  <a:pt x="114" y="124"/>
                  <a:pt x="114" y="126"/>
                </a:cubicBezTo>
                <a:cubicBezTo>
                  <a:pt x="114" y="126"/>
                  <a:pt x="115" y="126"/>
                  <a:pt x="117" y="126"/>
                </a:cubicBezTo>
                <a:cubicBezTo>
                  <a:pt x="118" y="126"/>
                  <a:pt x="120" y="126"/>
                  <a:pt x="121" y="127"/>
                </a:cubicBezTo>
                <a:cubicBezTo>
                  <a:pt x="122" y="128"/>
                  <a:pt x="126" y="138"/>
                  <a:pt x="126" y="140"/>
                </a:cubicBezTo>
                <a:cubicBezTo>
                  <a:pt x="125" y="140"/>
                  <a:pt x="126" y="142"/>
                  <a:pt x="127" y="144"/>
                </a:cubicBezTo>
                <a:cubicBezTo>
                  <a:pt x="130" y="148"/>
                  <a:pt x="131" y="154"/>
                  <a:pt x="130" y="158"/>
                </a:cubicBezTo>
                <a:cubicBezTo>
                  <a:pt x="130" y="159"/>
                  <a:pt x="127" y="160"/>
                  <a:pt x="123" y="161"/>
                </a:cubicBezTo>
                <a:cubicBezTo>
                  <a:pt x="119" y="162"/>
                  <a:pt x="115" y="163"/>
                  <a:pt x="114" y="164"/>
                </a:cubicBezTo>
                <a:cubicBezTo>
                  <a:pt x="112" y="165"/>
                  <a:pt x="110" y="165"/>
                  <a:pt x="108" y="165"/>
                </a:cubicBezTo>
                <a:cubicBezTo>
                  <a:pt x="107" y="165"/>
                  <a:pt x="106" y="166"/>
                  <a:pt x="105" y="166"/>
                </a:cubicBezTo>
                <a:cubicBezTo>
                  <a:pt x="105" y="167"/>
                  <a:pt x="104" y="168"/>
                  <a:pt x="103" y="167"/>
                </a:cubicBezTo>
                <a:cubicBezTo>
                  <a:pt x="103" y="167"/>
                  <a:pt x="102" y="168"/>
                  <a:pt x="101" y="169"/>
                </a:cubicBezTo>
                <a:cubicBezTo>
                  <a:pt x="100" y="171"/>
                  <a:pt x="99" y="171"/>
                  <a:pt x="97" y="169"/>
                </a:cubicBezTo>
                <a:close/>
                <a:moveTo>
                  <a:pt x="117" y="150"/>
                </a:moveTo>
                <a:cubicBezTo>
                  <a:pt x="118" y="149"/>
                  <a:pt x="118" y="148"/>
                  <a:pt x="118" y="145"/>
                </a:cubicBezTo>
                <a:cubicBezTo>
                  <a:pt x="116" y="135"/>
                  <a:pt x="115" y="135"/>
                  <a:pt x="105" y="136"/>
                </a:cubicBezTo>
                <a:cubicBezTo>
                  <a:pt x="97" y="138"/>
                  <a:pt x="96" y="139"/>
                  <a:pt x="101" y="149"/>
                </a:cubicBezTo>
                <a:cubicBezTo>
                  <a:pt x="103" y="155"/>
                  <a:pt x="103" y="155"/>
                  <a:pt x="109" y="153"/>
                </a:cubicBezTo>
                <a:cubicBezTo>
                  <a:pt x="113" y="152"/>
                  <a:pt x="116" y="151"/>
                  <a:pt x="117" y="150"/>
                </a:cubicBezTo>
                <a:close/>
                <a:moveTo>
                  <a:pt x="83" y="122"/>
                </a:moveTo>
                <a:cubicBezTo>
                  <a:pt x="83" y="122"/>
                  <a:pt x="82" y="122"/>
                  <a:pt x="82" y="122"/>
                </a:cubicBezTo>
                <a:cubicBezTo>
                  <a:pt x="82" y="122"/>
                  <a:pt x="81" y="122"/>
                  <a:pt x="80" y="120"/>
                </a:cubicBezTo>
                <a:cubicBezTo>
                  <a:pt x="78" y="118"/>
                  <a:pt x="78" y="117"/>
                  <a:pt x="79" y="115"/>
                </a:cubicBezTo>
                <a:cubicBezTo>
                  <a:pt x="80" y="113"/>
                  <a:pt x="78" y="99"/>
                  <a:pt x="77" y="97"/>
                </a:cubicBezTo>
                <a:cubicBezTo>
                  <a:pt x="75" y="96"/>
                  <a:pt x="77" y="89"/>
                  <a:pt x="78" y="87"/>
                </a:cubicBezTo>
                <a:cubicBezTo>
                  <a:pt x="79" y="86"/>
                  <a:pt x="81" y="85"/>
                  <a:pt x="83" y="85"/>
                </a:cubicBezTo>
                <a:cubicBezTo>
                  <a:pt x="85" y="85"/>
                  <a:pt x="86" y="84"/>
                  <a:pt x="86" y="84"/>
                </a:cubicBezTo>
                <a:cubicBezTo>
                  <a:pt x="86" y="83"/>
                  <a:pt x="89" y="82"/>
                  <a:pt x="93" y="82"/>
                </a:cubicBezTo>
                <a:cubicBezTo>
                  <a:pt x="96" y="81"/>
                  <a:pt x="101" y="80"/>
                  <a:pt x="102" y="79"/>
                </a:cubicBezTo>
                <a:cubicBezTo>
                  <a:pt x="106" y="76"/>
                  <a:pt x="107" y="77"/>
                  <a:pt x="110" y="84"/>
                </a:cubicBezTo>
                <a:cubicBezTo>
                  <a:pt x="112" y="88"/>
                  <a:pt x="112" y="90"/>
                  <a:pt x="112" y="91"/>
                </a:cubicBezTo>
                <a:cubicBezTo>
                  <a:pt x="111" y="93"/>
                  <a:pt x="111" y="97"/>
                  <a:pt x="111" y="101"/>
                </a:cubicBezTo>
                <a:cubicBezTo>
                  <a:pt x="112" y="111"/>
                  <a:pt x="112" y="112"/>
                  <a:pt x="111" y="115"/>
                </a:cubicBezTo>
                <a:cubicBezTo>
                  <a:pt x="111" y="116"/>
                  <a:pt x="110" y="117"/>
                  <a:pt x="109" y="117"/>
                </a:cubicBezTo>
                <a:cubicBezTo>
                  <a:pt x="108" y="117"/>
                  <a:pt x="107" y="117"/>
                  <a:pt x="106" y="118"/>
                </a:cubicBezTo>
                <a:cubicBezTo>
                  <a:pt x="105" y="119"/>
                  <a:pt x="83" y="123"/>
                  <a:pt x="83" y="122"/>
                </a:cubicBezTo>
                <a:close/>
                <a:moveTo>
                  <a:pt x="96" y="109"/>
                </a:moveTo>
                <a:cubicBezTo>
                  <a:pt x="97" y="108"/>
                  <a:pt x="97" y="106"/>
                  <a:pt x="97" y="104"/>
                </a:cubicBezTo>
                <a:cubicBezTo>
                  <a:pt x="97" y="102"/>
                  <a:pt x="98" y="100"/>
                  <a:pt x="98" y="100"/>
                </a:cubicBezTo>
                <a:cubicBezTo>
                  <a:pt x="99" y="100"/>
                  <a:pt x="99" y="98"/>
                  <a:pt x="100" y="97"/>
                </a:cubicBezTo>
                <a:cubicBezTo>
                  <a:pt x="100" y="94"/>
                  <a:pt x="97" y="91"/>
                  <a:pt x="95" y="93"/>
                </a:cubicBezTo>
                <a:cubicBezTo>
                  <a:pt x="94" y="93"/>
                  <a:pt x="92" y="93"/>
                  <a:pt x="90" y="93"/>
                </a:cubicBezTo>
                <a:cubicBezTo>
                  <a:pt x="86" y="91"/>
                  <a:pt x="86" y="91"/>
                  <a:pt x="85" y="94"/>
                </a:cubicBezTo>
                <a:cubicBezTo>
                  <a:pt x="84" y="95"/>
                  <a:pt x="84" y="97"/>
                  <a:pt x="86" y="103"/>
                </a:cubicBezTo>
                <a:cubicBezTo>
                  <a:pt x="87" y="107"/>
                  <a:pt x="88" y="110"/>
                  <a:pt x="88" y="110"/>
                </a:cubicBezTo>
                <a:cubicBezTo>
                  <a:pt x="89" y="111"/>
                  <a:pt x="94" y="110"/>
                  <a:pt x="96" y="109"/>
                </a:cubicBezTo>
                <a:close/>
                <a:moveTo>
                  <a:pt x="47" y="128"/>
                </a:moveTo>
                <a:cubicBezTo>
                  <a:pt x="45" y="127"/>
                  <a:pt x="43" y="122"/>
                  <a:pt x="41" y="108"/>
                </a:cubicBezTo>
                <a:cubicBezTo>
                  <a:pt x="39" y="95"/>
                  <a:pt x="39" y="93"/>
                  <a:pt x="40" y="92"/>
                </a:cubicBezTo>
                <a:cubicBezTo>
                  <a:pt x="41" y="92"/>
                  <a:pt x="43" y="92"/>
                  <a:pt x="44" y="91"/>
                </a:cubicBezTo>
                <a:cubicBezTo>
                  <a:pt x="48" y="90"/>
                  <a:pt x="63" y="87"/>
                  <a:pt x="65" y="88"/>
                </a:cubicBezTo>
                <a:cubicBezTo>
                  <a:pt x="67" y="88"/>
                  <a:pt x="69" y="92"/>
                  <a:pt x="69" y="98"/>
                </a:cubicBezTo>
                <a:cubicBezTo>
                  <a:pt x="69" y="99"/>
                  <a:pt x="70" y="104"/>
                  <a:pt x="71" y="110"/>
                </a:cubicBezTo>
                <a:cubicBezTo>
                  <a:pt x="72" y="116"/>
                  <a:pt x="72" y="121"/>
                  <a:pt x="72" y="122"/>
                </a:cubicBezTo>
                <a:cubicBezTo>
                  <a:pt x="71" y="123"/>
                  <a:pt x="68" y="124"/>
                  <a:pt x="62" y="125"/>
                </a:cubicBezTo>
                <a:cubicBezTo>
                  <a:pt x="58" y="125"/>
                  <a:pt x="54" y="126"/>
                  <a:pt x="54" y="127"/>
                </a:cubicBezTo>
                <a:cubicBezTo>
                  <a:pt x="54" y="128"/>
                  <a:pt x="49" y="129"/>
                  <a:pt x="47" y="128"/>
                </a:cubicBezTo>
                <a:close/>
                <a:moveTo>
                  <a:pt x="62" y="106"/>
                </a:moveTo>
                <a:cubicBezTo>
                  <a:pt x="61" y="97"/>
                  <a:pt x="61" y="97"/>
                  <a:pt x="54" y="98"/>
                </a:cubicBezTo>
                <a:cubicBezTo>
                  <a:pt x="49" y="99"/>
                  <a:pt x="48" y="101"/>
                  <a:pt x="50" y="110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64" y="115"/>
                  <a:pt x="64" y="115"/>
                  <a:pt x="64" y="115"/>
                </a:cubicBezTo>
                <a:lnTo>
                  <a:pt x="62" y="106"/>
                </a:lnTo>
                <a:close/>
                <a:moveTo>
                  <a:pt x="139" y="111"/>
                </a:moveTo>
                <a:cubicBezTo>
                  <a:pt x="137" y="111"/>
                  <a:pt x="134" y="110"/>
                  <a:pt x="134" y="110"/>
                </a:cubicBezTo>
                <a:cubicBezTo>
                  <a:pt x="133" y="109"/>
                  <a:pt x="132" y="109"/>
                  <a:pt x="130" y="110"/>
                </a:cubicBezTo>
                <a:cubicBezTo>
                  <a:pt x="125" y="113"/>
                  <a:pt x="124" y="110"/>
                  <a:pt x="123" y="96"/>
                </a:cubicBezTo>
                <a:cubicBezTo>
                  <a:pt x="123" y="95"/>
                  <a:pt x="122" y="93"/>
                  <a:pt x="122" y="92"/>
                </a:cubicBezTo>
                <a:cubicBezTo>
                  <a:pt x="119" y="86"/>
                  <a:pt x="117" y="79"/>
                  <a:pt x="118" y="77"/>
                </a:cubicBezTo>
                <a:cubicBezTo>
                  <a:pt x="118" y="75"/>
                  <a:pt x="119" y="74"/>
                  <a:pt x="121" y="73"/>
                </a:cubicBezTo>
                <a:cubicBezTo>
                  <a:pt x="125" y="72"/>
                  <a:pt x="149" y="69"/>
                  <a:pt x="151" y="70"/>
                </a:cubicBezTo>
                <a:cubicBezTo>
                  <a:pt x="152" y="71"/>
                  <a:pt x="152" y="73"/>
                  <a:pt x="154" y="87"/>
                </a:cubicBezTo>
                <a:cubicBezTo>
                  <a:pt x="155" y="94"/>
                  <a:pt x="156" y="100"/>
                  <a:pt x="157" y="101"/>
                </a:cubicBezTo>
                <a:cubicBezTo>
                  <a:pt x="157" y="106"/>
                  <a:pt x="150" y="110"/>
                  <a:pt x="139" y="111"/>
                </a:cubicBezTo>
                <a:close/>
                <a:moveTo>
                  <a:pt x="146" y="95"/>
                </a:moveTo>
                <a:cubicBezTo>
                  <a:pt x="146" y="94"/>
                  <a:pt x="146" y="92"/>
                  <a:pt x="147" y="91"/>
                </a:cubicBezTo>
                <a:cubicBezTo>
                  <a:pt x="147" y="91"/>
                  <a:pt x="147" y="90"/>
                  <a:pt x="146" y="89"/>
                </a:cubicBezTo>
                <a:cubicBezTo>
                  <a:pt x="145" y="88"/>
                  <a:pt x="145" y="86"/>
                  <a:pt x="145" y="86"/>
                </a:cubicBezTo>
                <a:cubicBezTo>
                  <a:pt x="145" y="86"/>
                  <a:pt x="145" y="86"/>
                  <a:pt x="145" y="86"/>
                </a:cubicBezTo>
                <a:cubicBezTo>
                  <a:pt x="146" y="87"/>
                  <a:pt x="146" y="88"/>
                  <a:pt x="146" y="87"/>
                </a:cubicBezTo>
                <a:cubicBezTo>
                  <a:pt x="147" y="87"/>
                  <a:pt x="147" y="86"/>
                  <a:pt x="146" y="84"/>
                </a:cubicBezTo>
                <a:cubicBezTo>
                  <a:pt x="145" y="81"/>
                  <a:pt x="145" y="80"/>
                  <a:pt x="141" y="80"/>
                </a:cubicBezTo>
                <a:cubicBezTo>
                  <a:pt x="139" y="80"/>
                  <a:pt x="136" y="80"/>
                  <a:pt x="134" y="81"/>
                </a:cubicBezTo>
                <a:cubicBezTo>
                  <a:pt x="133" y="81"/>
                  <a:pt x="131" y="81"/>
                  <a:pt x="131" y="80"/>
                </a:cubicBezTo>
                <a:cubicBezTo>
                  <a:pt x="130" y="80"/>
                  <a:pt x="129" y="80"/>
                  <a:pt x="129" y="81"/>
                </a:cubicBezTo>
                <a:cubicBezTo>
                  <a:pt x="128" y="82"/>
                  <a:pt x="128" y="84"/>
                  <a:pt x="130" y="91"/>
                </a:cubicBezTo>
                <a:cubicBezTo>
                  <a:pt x="131" y="95"/>
                  <a:pt x="132" y="100"/>
                  <a:pt x="132" y="100"/>
                </a:cubicBezTo>
                <a:cubicBezTo>
                  <a:pt x="133" y="101"/>
                  <a:pt x="135" y="101"/>
                  <a:pt x="140" y="100"/>
                </a:cubicBezTo>
                <a:cubicBezTo>
                  <a:pt x="146" y="98"/>
                  <a:pt x="146" y="98"/>
                  <a:pt x="146" y="95"/>
                </a:cubicBezTo>
                <a:close/>
                <a:moveTo>
                  <a:pt x="134" y="56"/>
                </a:moveTo>
                <a:cubicBezTo>
                  <a:pt x="130" y="56"/>
                  <a:pt x="126" y="56"/>
                  <a:pt x="125" y="56"/>
                </a:cubicBezTo>
                <a:cubicBezTo>
                  <a:pt x="125" y="56"/>
                  <a:pt x="118" y="56"/>
                  <a:pt x="112" y="57"/>
                </a:cubicBezTo>
                <a:cubicBezTo>
                  <a:pt x="105" y="59"/>
                  <a:pt x="97" y="60"/>
                  <a:pt x="96" y="60"/>
                </a:cubicBezTo>
                <a:cubicBezTo>
                  <a:pt x="94" y="60"/>
                  <a:pt x="84" y="61"/>
                  <a:pt x="75" y="63"/>
                </a:cubicBezTo>
                <a:cubicBezTo>
                  <a:pt x="66" y="64"/>
                  <a:pt x="56" y="66"/>
                  <a:pt x="53" y="66"/>
                </a:cubicBezTo>
                <a:cubicBezTo>
                  <a:pt x="51" y="66"/>
                  <a:pt x="45" y="67"/>
                  <a:pt x="40" y="68"/>
                </a:cubicBezTo>
                <a:cubicBezTo>
                  <a:pt x="33" y="69"/>
                  <a:pt x="32" y="69"/>
                  <a:pt x="30" y="67"/>
                </a:cubicBezTo>
                <a:cubicBezTo>
                  <a:pt x="29" y="65"/>
                  <a:pt x="28" y="63"/>
                  <a:pt x="27" y="53"/>
                </a:cubicBezTo>
                <a:cubicBezTo>
                  <a:pt x="25" y="39"/>
                  <a:pt x="26" y="38"/>
                  <a:pt x="34" y="36"/>
                </a:cubicBezTo>
                <a:cubicBezTo>
                  <a:pt x="37" y="35"/>
                  <a:pt x="41" y="34"/>
                  <a:pt x="43" y="33"/>
                </a:cubicBezTo>
                <a:cubicBezTo>
                  <a:pt x="45" y="32"/>
                  <a:pt x="46" y="32"/>
                  <a:pt x="47" y="33"/>
                </a:cubicBezTo>
                <a:cubicBezTo>
                  <a:pt x="47" y="33"/>
                  <a:pt x="48" y="33"/>
                  <a:pt x="48" y="33"/>
                </a:cubicBezTo>
                <a:cubicBezTo>
                  <a:pt x="48" y="31"/>
                  <a:pt x="75" y="26"/>
                  <a:pt x="82" y="26"/>
                </a:cubicBezTo>
                <a:cubicBezTo>
                  <a:pt x="85" y="26"/>
                  <a:pt x="91" y="25"/>
                  <a:pt x="96" y="25"/>
                </a:cubicBezTo>
                <a:cubicBezTo>
                  <a:pt x="101" y="24"/>
                  <a:pt x="108" y="23"/>
                  <a:pt x="111" y="23"/>
                </a:cubicBezTo>
                <a:cubicBezTo>
                  <a:pt x="113" y="23"/>
                  <a:pt x="120" y="22"/>
                  <a:pt x="125" y="21"/>
                </a:cubicBezTo>
                <a:cubicBezTo>
                  <a:pt x="134" y="20"/>
                  <a:pt x="142" y="19"/>
                  <a:pt x="144" y="20"/>
                </a:cubicBezTo>
                <a:cubicBezTo>
                  <a:pt x="146" y="20"/>
                  <a:pt x="150" y="49"/>
                  <a:pt x="149" y="52"/>
                </a:cubicBezTo>
                <a:cubicBezTo>
                  <a:pt x="147" y="55"/>
                  <a:pt x="146" y="55"/>
                  <a:pt x="134" y="56"/>
                </a:cubicBezTo>
                <a:close/>
                <a:moveTo>
                  <a:pt x="139" y="38"/>
                </a:moveTo>
                <a:cubicBezTo>
                  <a:pt x="138" y="34"/>
                  <a:pt x="137" y="31"/>
                  <a:pt x="137" y="30"/>
                </a:cubicBezTo>
                <a:cubicBezTo>
                  <a:pt x="137" y="29"/>
                  <a:pt x="134" y="30"/>
                  <a:pt x="130" y="32"/>
                </a:cubicBezTo>
                <a:cubicBezTo>
                  <a:pt x="122" y="35"/>
                  <a:pt x="122" y="35"/>
                  <a:pt x="119" y="33"/>
                </a:cubicBezTo>
                <a:cubicBezTo>
                  <a:pt x="117" y="31"/>
                  <a:pt x="116" y="31"/>
                  <a:pt x="107" y="33"/>
                </a:cubicBezTo>
                <a:cubicBezTo>
                  <a:pt x="95" y="35"/>
                  <a:pt x="78" y="37"/>
                  <a:pt x="73" y="37"/>
                </a:cubicBezTo>
                <a:cubicBezTo>
                  <a:pt x="67" y="37"/>
                  <a:pt x="55" y="40"/>
                  <a:pt x="45" y="42"/>
                </a:cubicBezTo>
                <a:cubicBezTo>
                  <a:pt x="35" y="46"/>
                  <a:pt x="35" y="46"/>
                  <a:pt x="35" y="46"/>
                </a:cubicBezTo>
                <a:cubicBezTo>
                  <a:pt x="36" y="52"/>
                  <a:pt x="36" y="52"/>
                  <a:pt x="36" y="52"/>
                </a:cubicBezTo>
                <a:cubicBezTo>
                  <a:pt x="37" y="59"/>
                  <a:pt x="37" y="59"/>
                  <a:pt x="37" y="59"/>
                </a:cubicBezTo>
                <a:cubicBezTo>
                  <a:pt x="41" y="58"/>
                  <a:pt x="41" y="58"/>
                  <a:pt x="41" y="58"/>
                </a:cubicBezTo>
                <a:cubicBezTo>
                  <a:pt x="44" y="58"/>
                  <a:pt x="47" y="58"/>
                  <a:pt x="48" y="58"/>
                </a:cubicBezTo>
                <a:cubicBezTo>
                  <a:pt x="49" y="58"/>
                  <a:pt x="62" y="56"/>
                  <a:pt x="77" y="53"/>
                </a:cubicBezTo>
                <a:cubicBezTo>
                  <a:pt x="106" y="48"/>
                  <a:pt x="133" y="44"/>
                  <a:pt x="136" y="43"/>
                </a:cubicBezTo>
                <a:cubicBezTo>
                  <a:pt x="136" y="43"/>
                  <a:pt x="138" y="44"/>
                  <a:pt x="138" y="44"/>
                </a:cubicBezTo>
                <a:cubicBezTo>
                  <a:pt x="140" y="46"/>
                  <a:pt x="141" y="44"/>
                  <a:pt x="139" y="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03305" y="2701235"/>
            <a:ext cx="63789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DFCFD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+mn-ea"/>
                <a:sym typeface="+mn-lt"/>
              </a:rPr>
              <a:t>一、高精度计算</a:t>
            </a:r>
            <a:endParaRPr lang="zh-CN" altLang="en-US" sz="6000" dirty="0">
              <a:solidFill>
                <a:srgbClr val="FDFCFD"/>
              </a:solidFill>
              <a:latin typeface="新蒂黑板报" panose="03000600000000000000" pitchFamily="66" charset="-122"/>
              <a:ea typeface="新蒂黑板报" panose="03000600000000000000" pitchFamily="66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831364" y="1047558"/>
            <a:ext cx="7804417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7808B"/>
                </a:solidFill>
                <a:sym typeface="+mn-ea"/>
              </a:rPr>
              <a:t>模运算即求余运算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：在数学中用符号 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mod 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表示。</a:t>
            </a:r>
            <a:endParaRPr lang="zh-CN" altLang="en-US" sz="28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ts val="3000"/>
              </a:lnSpc>
            </a:pPr>
            <a:endParaRPr lang="zh-CN" altLang="en-US" sz="2800" b="1" dirty="0">
              <a:ea typeface="汉仪丫丫体简" panose="0201060400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4322" y="205344"/>
            <a:ext cx="12362676" cy="504056"/>
            <a:chOff x="-34322" y="205344"/>
            <a:chExt cx="12362676" cy="504056"/>
          </a:xfrm>
        </p:grpSpPr>
        <p:grpSp>
          <p:nvGrpSpPr>
            <p:cNvPr id="3" name="组合 2"/>
            <p:cNvGrpSpPr/>
            <p:nvPr/>
          </p:nvGrpSpPr>
          <p:grpSpPr>
            <a:xfrm>
              <a:off x="829774" y="223521"/>
              <a:ext cx="11498580" cy="460375"/>
              <a:chOff x="829774" y="223521"/>
              <a:chExt cx="11498580" cy="460375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5359229" y="223521"/>
                <a:ext cx="696912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２．４　模算术　公式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组合 6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8" name="矩形 7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" name="矩形 8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" name="矩形 9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1" name="矩形 10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2" name="矩形 11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3" name="矩形 12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675130" y="1934210"/>
            <a:ext cx="857885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模算术公式：</a:t>
            </a:r>
            <a:endParaRPr lang="zh-CN" altLang="en-US" sz="2800" b="1" dirty="0" smtClean="0">
              <a:solidFill>
                <a:schemeClr val="bg1"/>
              </a:solidFill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da-DK" sz="2800" b="1" dirty="0" smtClean="0">
                <a:solidFill>
                  <a:srgbClr val="F7808B"/>
                </a:solidFill>
                <a:sym typeface="+mn-ea"/>
              </a:rPr>
              <a:t>加法：</a:t>
            </a:r>
            <a:r>
              <a:rPr lang="da-DK" altLang="zh-CN" sz="2800" b="1" dirty="0" smtClean="0">
                <a:solidFill>
                  <a:schemeClr val="bg1"/>
                </a:solidFill>
                <a:sym typeface="+mn-ea"/>
              </a:rPr>
              <a:t>(a+b</a:t>
            </a:r>
            <a:r>
              <a:rPr lang="da-DK" altLang="zh-CN" sz="2800" b="1" dirty="0">
                <a:solidFill>
                  <a:schemeClr val="bg1"/>
                </a:solidFill>
                <a:sym typeface="+mn-ea"/>
              </a:rPr>
              <a:t>) mod p = (a mod p + b mod p) mod p </a:t>
            </a:r>
            <a:endParaRPr lang="zh-CN" altLang="en-US" sz="2800" b="1" dirty="0" smtClean="0">
              <a:solidFill>
                <a:schemeClr val="bg1"/>
              </a:solidFill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da-DK" sz="2800" b="1" dirty="0" smtClean="0">
                <a:solidFill>
                  <a:srgbClr val="F7808B"/>
                </a:solidFill>
                <a:sym typeface="+mn-ea"/>
              </a:rPr>
              <a:t>乘法：</a:t>
            </a:r>
            <a:r>
              <a:rPr lang="da-DK" altLang="zh-CN" sz="2800" b="1" dirty="0" smtClean="0">
                <a:solidFill>
                  <a:schemeClr val="bg1"/>
                </a:solidFill>
                <a:sym typeface="+mn-ea"/>
              </a:rPr>
              <a:t>(</a:t>
            </a:r>
            <a:r>
              <a:rPr lang="da-DK" altLang="zh-CN" sz="2800" b="1" dirty="0">
                <a:solidFill>
                  <a:schemeClr val="bg1"/>
                </a:solidFill>
                <a:sym typeface="+mn-ea"/>
              </a:rPr>
              <a:t>a*b) mod p = ((a mod p) * (b mod p)) mod p </a:t>
            </a:r>
            <a:endParaRPr lang="zh-CN" altLang="en-US" sz="2800" b="1" dirty="0" smtClean="0">
              <a:solidFill>
                <a:schemeClr val="bg1"/>
              </a:solidFill>
              <a:sym typeface="+mn-ea"/>
            </a:endParaRPr>
          </a:p>
          <a:p>
            <a:pPr marL="400050" lvl="1" indent="0">
              <a:lnSpc>
                <a:spcPct val="200000"/>
              </a:lnSpc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（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注意</a:t>
            </a:r>
            <a:r>
              <a:rPr lang="da-DK" altLang="zh-CN" sz="2800" b="1" dirty="0">
                <a:solidFill>
                  <a:schemeClr val="bg1"/>
                </a:solidFill>
                <a:sym typeface="+mn-ea"/>
              </a:rPr>
              <a:t>((a mod p) * (b mod p)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是否会溢出</a:t>
            </a: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2800" b="1" dirty="0" smtClean="0">
              <a:solidFill>
                <a:schemeClr val="bg1"/>
              </a:solidFill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da-DK" sz="2800" b="1" dirty="0" smtClean="0">
                <a:solidFill>
                  <a:srgbClr val="F7808B"/>
                </a:solidFill>
                <a:sym typeface="+mn-ea"/>
              </a:rPr>
              <a:t>减法：</a:t>
            </a:r>
            <a:r>
              <a:rPr lang="da-DK" altLang="zh-CN" sz="2800" b="1" dirty="0" smtClean="0">
                <a:solidFill>
                  <a:schemeClr val="bg1"/>
                </a:solidFill>
                <a:sym typeface="+mn-ea"/>
              </a:rPr>
              <a:t>(</a:t>
            </a:r>
            <a:r>
              <a:rPr lang="da-DK" altLang="zh-CN" sz="2800" b="1" dirty="0">
                <a:solidFill>
                  <a:schemeClr val="bg1"/>
                </a:solidFill>
                <a:sym typeface="+mn-ea"/>
              </a:rPr>
              <a:t>a-b) mod p = ((a mod p)-(b mod p) + p) mod </a:t>
            </a:r>
            <a:r>
              <a:rPr lang="da-DK" altLang="zh-CN" sz="2800" b="1" dirty="0" smtClean="0">
                <a:solidFill>
                  <a:schemeClr val="bg1"/>
                </a:solidFill>
                <a:sym typeface="+mn-ea"/>
              </a:rPr>
              <a:t>p</a:t>
            </a:r>
            <a:endParaRPr lang="zh-CN" altLang="en-US" sz="2800" b="1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831364" y="1047558"/>
            <a:ext cx="7804417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7808B"/>
                </a:solidFill>
                <a:sym typeface="+mn-ea"/>
              </a:rPr>
              <a:t>模运算即求余运算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：在数学中用符号 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mod 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表示。</a:t>
            </a:r>
            <a:endParaRPr lang="zh-CN" altLang="en-US" sz="2800" b="1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ts val="3000"/>
              </a:lnSpc>
            </a:pPr>
            <a:endParaRPr lang="zh-CN" altLang="en-US" sz="2800" b="1" dirty="0">
              <a:ea typeface="汉仪丫丫体简" panose="0201060400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4322" y="205344"/>
            <a:ext cx="12362676" cy="504056"/>
            <a:chOff x="-34322" y="205344"/>
            <a:chExt cx="12362676" cy="504056"/>
          </a:xfrm>
        </p:grpSpPr>
        <p:grpSp>
          <p:nvGrpSpPr>
            <p:cNvPr id="3" name="组合 2"/>
            <p:cNvGrpSpPr/>
            <p:nvPr/>
          </p:nvGrpSpPr>
          <p:grpSpPr>
            <a:xfrm>
              <a:off x="829774" y="223521"/>
              <a:ext cx="11498580" cy="460375"/>
              <a:chOff x="829774" y="223521"/>
              <a:chExt cx="11498580" cy="460375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5359229" y="223521"/>
                <a:ext cx="696912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２．４　模算术　应用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组合 6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8" name="矩形 7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" name="矩形 8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" name="矩形 9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1" name="矩形 10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2" name="矩形 11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3" name="矩形 12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536700" y="1802765"/>
            <a:ext cx="96577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7808B"/>
                </a:solidFill>
                <a:sym typeface="+mn-ea"/>
              </a:rPr>
              <a:t>大整数取模：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输入正整数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m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，输出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n mod m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的值。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n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≤10</a:t>
            </a:r>
            <a:r>
              <a:rPr lang="en-US" altLang="zh-CN" sz="2400" b="1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100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m≤10</a:t>
            </a:r>
            <a:r>
              <a:rPr lang="en-US" altLang="zh-CN" sz="2400" b="1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解题思路：把大整数写成自左向右的形式，</a:t>
            </a:r>
            <a:endParaRPr lang="zh-CN" altLang="en-US" sz="2400" b="1" dirty="0" smtClean="0">
              <a:solidFill>
                <a:schemeClr val="bg1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例如：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1234=((1*10+2)*10+3)*10+4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，然后利用模运算公式每步取模</a:t>
            </a:r>
            <a:endParaRPr lang="zh-CN" altLang="en-US" sz="2400" b="1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02105" y="3915410"/>
            <a:ext cx="92151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7808B"/>
                </a:solidFill>
                <a:sym typeface="+mn-ea"/>
              </a:rPr>
              <a:t>幂取模：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输入正整数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m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，输出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a</a:t>
            </a:r>
            <a:r>
              <a:rPr lang="en-US" altLang="zh-CN" sz="2400" b="1" baseline="30000" dirty="0" smtClean="0">
                <a:solidFill>
                  <a:schemeClr val="bg1"/>
                </a:solidFill>
                <a:sym typeface="+mn-ea"/>
              </a:rPr>
              <a:t>n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mod m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的值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。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a, n, m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≤10</a:t>
            </a:r>
            <a:r>
              <a:rPr lang="en-US" altLang="zh-CN" sz="2400" b="1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解题思路：很容易想到的思路为利用乘法模运算，对中间过程取模。但是当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很大时会超时。利用分治的思路，将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a</a:t>
            </a:r>
            <a:r>
              <a:rPr lang="en-US" altLang="zh-CN" sz="2400" b="1" baseline="30000" dirty="0" smtClean="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拆分为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a</a:t>
            </a:r>
            <a:r>
              <a:rPr lang="en-US" altLang="zh-CN" sz="2400" b="1" baseline="30000" dirty="0" smtClean="0">
                <a:solidFill>
                  <a:schemeClr val="bg1"/>
                </a:solidFill>
                <a:sym typeface="+mn-ea"/>
              </a:rPr>
              <a:t>n/2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*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a</a:t>
            </a:r>
            <a:r>
              <a:rPr lang="en-US" altLang="zh-CN" sz="2400" b="1" baseline="30000" dirty="0" smtClean="0">
                <a:solidFill>
                  <a:schemeClr val="bg1"/>
                </a:solidFill>
                <a:sym typeface="+mn-ea"/>
              </a:rPr>
              <a:t>n/2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 *</a:t>
            </a:r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a</a:t>
            </a:r>
            <a:r>
              <a:rPr lang="en-US" altLang="zh-CN" sz="2400" b="1" baseline="30000" dirty="0" smtClean="0">
                <a:solidFill>
                  <a:schemeClr val="bg1"/>
                </a:solidFill>
                <a:sym typeface="+mn-ea"/>
              </a:rPr>
              <a:t>n%2 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，对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a</a:t>
            </a:r>
            <a:r>
              <a:rPr lang="en-US" altLang="zh-CN" sz="2400" b="1" baseline="30000" dirty="0">
                <a:solidFill>
                  <a:schemeClr val="bg1"/>
                </a:solidFill>
                <a:sym typeface="+mn-ea"/>
              </a:rPr>
              <a:t>n/2</a:t>
            </a: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取模再对乘积取模</a:t>
            </a:r>
            <a:endParaRPr lang="zh-CN" altLang="en-US" sz="2400" b="1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9995" y="1654810"/>
            <a:ext cx="9801860" cy="34201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如果 </a:t>
            </a:r>
            <a:r>
              <a:rPr lang="en-US" altLang="zh-CN" sz="2800" b="1" dirty="0">
                <a:solidFill>
                  <a:schemeClr val="bg1"/>
                </a:solidFill>
              </a:rPr>
              <a:t>a </a:t>
            </a:r>
            <a:r>
              <a:rPr lang="zh-CN" altLang="en-US" sz="2800" b="1" dirty="0">
                <a:solidFill>
                  <a:schemeClr val="bg1"/>
                </a:solidFill>
              </a:rPr>
              <a:t>和 </a:t>
            </a:r>
            <a:r>
              <a:rPr lang="en-US" altLang="zh-CN" sz="2800" b="1" dirty="0">
                <a:solidFill>
                  <a:schemeClr val="bg1"/>
                </a:solidFill>
              </a:rPr>
              <a:t>b </a:t>
            </a:r>
            <a:r>
              <a:rPr lang="zh-CN" altLang="en-US" sz="2800" b="1" dirty="0">
                <a:solidFill>
                  <a:schemeClr val="bg1"/>
                </a:solidFill>
              </a:rPr>
              <a:t>除以 </a:t>
            </a:r>
            <a:r>
              <a:rPr lang="en-US" altLang="zh-CN" sz="2800" b="1" dirty="0">
                <a:solidFill>
                  <a:schemeClr val="bg1"/>
                </a:solidFill>
              </a:rPr>
              <a:t>p </a:t>
            </a:r>
            <a:r>
              <a:rPr lang="zh-CN" altLang="en-US" sz="2800" b="1" dirty="0">
                <a:solidFill>
                  <a:schemeClr val="bg1"/>
                </a:solidFill>
              </a:rPr>
              <a:t>的余数相同，则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说明 </a:t>
            </a:r>
            <a:r>
              <a:rPr lang="en-US" altLang="zh-CN" sz="2800" b="1" dirty="0">
                <a:solidFill>
                  <a:schemeClr val="bg1"/>
                </a:solidFill>
              </a:rPr>
              <a:t>a </a:t>
            </a:r>
            <a:r>
              <a:rPr lang="zh-CN" altLang="en-US" sz="2800" b="1" dirty="0">
                <a:solidFill>
                  <a:schemeClr val="bg1"/>
                </a:solidFill>
              </a:rPr>
              <a:t>和 </a:t>
            </a:r>
            <a:r>
              <a:rPr lang="en-US" altLang="zh-CN" sz="2800" b="1" dirty="0">
                <a:solidFill>
                  <a:schemeClr val="bg1"/>
                </a:solidFill>
              </a:rPr>
              <a:t>b </a:t>
            </a:r>
            <a:r>
              <a:rPr lang="zh-CN" altLang="en-US" sz="2800" b="1" dirty="0">
                <a:solidFill>
                  <a:schemeClr val="bg1"/>
                </a:solidFill>
              </a:rPr>
              <a:t>关于模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F7808B"/>
                </a:solidFill>
              </a:rPr>
              <a:t>p </a:t>
            </a:r>
            <a:r>
              <a:rPr lang="zh-CN" altLang="en-US" sz="2800" b="1" dirty="0">
                <a:solidFill>
                  <a:srgbClr val="F7808B"/>
                </a:solidFill>
              </a:rPr>
              <a:t>同余，记作： </a:t>
            </a:r>
            <a:r>
              <a:rPr lang="en-US" altLang="zh-CN" sz="2800" b="1" dirty="0" smtClean="0">
                <a:solidFill>
                  <a:srgbClr val="F7808B"/>
                </a:solidFill>
              </a:rPr>
              <a:t>a ≡ b(mod </a:t>
            </a:r>
            <a:r>
              <a:rPr lang="en-US" altLang="zh-CN" sz="2800" b="1" dirty="0">
                <a:solidFill>
                  <a:srgbClr val="F7808B"/>
                </a:solidFill>
              </a:rPr>
              <a:t>p</a:t>
            </a:r>
            <a:r>
              <a:rPr lang="en-US" altLang="zh-CN" sz="2800" b="1" dirty="0" smtClean="0">
                <a:solidFill>
                  <a:srgbClr val="F7808B"/>
                </a:solidFill>
              </a:rPr>
              <a:t>)</a:t>
            </a:r>
            <a:endParaRPr lang="en-US" altLang="zh-CN" sz="2800" b="1" dirty="0" smtClean="0">
              <a:solidFill>
                <a:srgbClr val="F7808B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7808B"/>
                </a:solidFill>
              </a:rPr>
              <a:t>同余定理</a:t>
            </a:r>
            <a:r>
              <a:rPr lang="zh-CN" altLang="en-US" sz="2800" dirty="0">
                <a:solidFill>
                  <a:srgbClr val="F7808B"/>
                </a:solidFill>
              </a:rPr>
              <a:t>：</a:t>
            </a:r>
            <a:r>
              <a:rPr lang="en-US" altLang="zh-CN" sz="2800" b="1" dirty="0" err="1">
                <a:solidFill>
                  <a:schemeClr val="bg1"/>
                </a:solidFill>
              </a:rPr>
              <a:t>a≡b</a:t>
            </a:r>
            <a:r>
              <a:rPr lang="en-US" altLang="zh-CN" sz="2800" b="1" dirty="0">
                <a:solidFill>
                  <a:schemeClr val="bg1"/>
                </a:solidFill>
              </a:rPr>
              <a:t>(mod n) </a:t>
            </a:r>
            <a:r>
              <a:rPr lang="zh-CN" altLang="en-US" sz="2800" b="1" dirty="0">
                <a:solidFill>
                  <a:schemeClr val="bg1"/>
                </a:solidFill>
              </a:rPr>
              <a:t>的充要条件 </a:t>
            </a:r>
            <a:r>
              <a:rPr lang="en-US" altLang="zh-CN" sz="2800" b="1" dirty="0">
                <a:solidFill>
                  <a:schemeClr val="bg1"/>
                </a:solidFill>
              </a:rPr>
              <a:t>a-b=n*y</a:t>
            </a:r>
            <a:r>
              <a:rPr lang="zh-CN" altLang="en-US" sz="2800" dirty="0">
                <a:solidFill>
                  <a:schemeClr val="bg1"/>
                </a:solidFill>
              </a:rPr>
              <a:t>（即 </a:t>
            </a:r>
            <a:r>
              <a:rPr lang="en-US" altLang="zh-CN" sz="2800" dirty="0">
                <a:solidFill>
                  <a:schemeClr val="bg1"/>
                </a:solidFill>
              </a:rPr>
              <a:t>a-b </a:t>
            </a:r>
            <a:r>
              <a:rPr lang="zh-CN" altLang="en-US" sz="2800" dirty="0">
                <a:solidFill>
                  <a:schemeClr val="bg1"/>
                </a:solidFill>
              </a:rPr>
              <a:t>是 </a:t>
            </a:r>
            <a:r>
              <a:rPr lang="en-US" altLang="zh-CN" sz="2800" dirty="0">
                <a:solidFill>
                  <a:schemeClr val="bg1"/>
                </a:solidFill>
              </a:rPr>
              <a:t>n </a:t>
            </a:r>
            <a:r>
              <a:rPr lang="zh-CN" altLang="en-US" sz="2800" dirty="0">
                <a:solidFill>
                  <a:schemeClr val="bg1"/>
                </a:solidFill>
              </a:rPr>
              <a:t>的倍数）</a:t>
            </a:r>
            <a:r>
              <a:rPr lang="zh-CN" altLang="en-US" sz="2800" dirty="0"/>
              <a:t> </a:t>
            </a:r>
            <a:br>
              <a:rPr lang="zh-CN" altLang="en-US" sz="2800" dirty="0"/>
            </a:br>
            <a:r>
              <a:rPr lang="zh-CN" altLang="en-US" sz="2800" b="1" dirty="0">
                <a:solidFill>
                  <a:schemeClr val="bg1"/>
                </a:solidFill>
              </a:rPr>
              <a:t>证明</a:t>
            </a:r>
            <a:r>
              <a:rPr lang="en-US" altLang="zh-CN" sz="2800" b="1" dirty="0">
                <a:solidFill>
                  <a:schemeClr val="bg1"/>
                </a:solidFill>
              </a:rPr>
              <a:t>:b mod n == (</a:t>
            </a:r>
            <a:r>
              <a:rPr lang="en-US" altLang="zh-CN" sz="2800" b="1" dirty="0" err="1">
                <a:solidFill>
                  <a:schemeClr val="bg1"/>
                </a:solidFill>
              </a:rPr>
              <a:t>b+y</a:t>
            </a:r>
            <a:r>
              <a:rPr lang="en-US" altLang="zh-CN" sz="2800" b="1" dirty="0">
                <a:solidFill>
                  <a:schemeClr val="bg1"/>
                </a:solidFill>
              </a:rPr>
              <a:t>*n) mod n == a mod n 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322" y="205344"/>
            <a:ext cx="12362676" cy="504056"/>
            <a:chOff x="-34322" y="205344"/>
            <a:chExt cx="12362676" cy="504056"/>
          </a:xfrm>
        </p:grpSpPr>
        <p:grpSp>
          <p:nvGrpSpPr>
            <p:cNvPr id="5" name="组合 4"/>
            <p:cNvGrpSpPr/>
            <p:nvPr/>
          </p:nvGrpSpPr>
          <p:grpSpPr>
            <a:xfrm>
              <a:off x="829774" y="223521"/>
              <a:ext cx="11498580" cy="460375"/>
              <a:chOff x="829774" y="223521"/>
              <a:chExt cx="11498580" cy="46037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359229" y="223521"/>
                <a:ext cx="696912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２．５　同余　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" name="组合 8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10" name="矩形 9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1" name="矩形 10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2" name="矩形 11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3" name="矩形 12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" name="矩形 14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5845" y="1384935"/>
            <a:ext cx="10199370" cy="4708525"/>
          </a:xfrm>
        </p:spPr>
        <p:txBody>
          <a:bodyPr>
            <a:normAutofit fontScale="8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chemeClr val="bg1"/>
                </a:solidFill>
              </a:rPr>
              <a:t>·</a:t>
            </a:r>
            <a:r>
              <a:rPr lang="zh-CN" altLang="en-US" b="1" dirty="0" smtClean="0">
                <a:solidFill>
                  <a:schemeClr val="bg1"/>
                </a:solidFill>
              </a:rPr>
              <a:t>解同余方程：输入正整数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</a:rPr>
              <a:t>b</a:t>
            </a:r>
            <a:r>
              <a:rPr lang="zh-CN" altLang="en-US" b="1" dirty="0" smtClean="0">
                <a:solidFill>
                  <a:schemeClr val="bg1"/>
                </a:solidFill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</a:rPr>
              <a:t>n</a:t>
            </a:r>
            <a:r>
              <a:rPr lang="zh-CN" altLang="en-US" b="1" dirty="0" smtClean="0">
                <a:solidFill>
                  <a:schemeClr val="bg1"/>
                </a:solidFill>
              </a:rPr>
              <a:t>，解方程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r>
              <a:rPr lang="en-US" altLang="zh-CN" b="1" dirty="0" err="1">
                <a:solidFill>
                  <a:schemeClr val="bg1"/>
                </a:solidFill>
              </a:rPr>
              <a:t>ax</a:t>
            </a:r>
            <a:r>
              <a:rPr lang="en-US" altLang="zh-CN" b="1" dirty="0" err="1" smtClean="0">
                <a:solidFill>
                  <a:schemeClr val="bg1"/>
                </a:solidFill>
              </a:rPr>
              <a:t>≡b</a:t>
            </a:r>
            <a:r>
              <a:rPr lang="en-US" altLang="zh-CN" b="1" dirty="0" smtClean="0">
                <a:solidFill>
                  <a:schemeClr val="bg1"/>
                </a:solidFill>
              </a:rPr>
              <a:t>(</a:t>
            </a:r>
            <a:r>
              <a:rPr lang="en-US" altLang="zh-CN" b="1" dirty="0" err="1" smtClean="0">
                <a:solidFill>
                  <a:schemeClr val="bg1"/>
                </a:solidFill>
              </a:rPr>
              <a:t>modn</a:t>
            </a:r>
            <a:r>
              <a:rPr lang="en-US" altLang="zh-CN" b="1" dirty="0" smtClean="0">
                <a:solidFill>
                  <a:schemeClr val="bg1"/>
                </a:solidFill>
              </a:rPr>
              <a:t>)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CN" b="1" dirty="0">
                <a:solidFill>
                  <a:schemeClr val="bg1"/>
                </a:solidFill>
              </a:rPr>
              <a:t>a, </a:t>
            </a:r>
            <a:r>
              <a:rPr lang="en-US" altLang="zh-CN" b="1" dirty="0" smtClean="0">
                <a:solidFill>
                  <a:schemeClr val="bg1"/>
                </a:solidFill>
              </a:rPr>
              <a:t>b, n</a:t>
            </a:r>
            <a:r>
              <a:rPr lang="en-US" altLang="zh-CN" b="1" dirty="0">
                <a:solidFill>
                  <a:schemeClr val="bg1"/>
                </a:solidFill>
              </a:rPr>
              <a:t>,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≤10</a:t>
            </a:r>
            <a:r>
              <a:rPr lang="en-US" altLang="zh-CN" b="1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altLang="zh-CN" b="1" baseline="30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解题思路：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利用同余定理可知，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ax-b=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ax-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=b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，因此可以利用扩展欧几里德算法求解。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注意同余方程的解是指一个同余等价类（例如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n=5</a:t>
            </a:r>
            <a:r>
              <a:rPr lang="zh-CN" altLang="en-US" b="1" dirty="0">
                <a:solidFill>
                  <a:schemeClr val="bg1"/>
                </a:solidFill>
              </a:rPr>
              <a:t>，则元素 </a:t>
            </a:r>
            <a:r>
              <a:rPr lang="en-US" altLang="zh-CN" b="1" dirty="0">
                <a:solidFill>
                  <a:schemeClr val="bg1"/>
                </a:solidFill>
              </a:rPr>
              <a:t>3 </a:t>
            </a:r>
            <a:r>
              <a:rPr lang="zh-CN" altLang="en-US" b="1" dirty="0">
                <a:solidFill>
                  <a:schemeClr val="bg1"/>
                </a:solidFill>
              </a:rPr>
              <a:t>代表了 </a:t>
            </a:r>
            <a:br>
              <a:rPr lang="zh-CN" altLang="en-US" b="1" dirty="0">
                <a:solidFill>
                  <a:schemeClr val="bg1"/>
                </a:solidFill>
              </a:rPr>
            </a:br>
            <a:r>
              <a:rPr lang="en-US" altLang="zh-CN" b="1" dirty="0">
                <a:solidFill>
                  <a:schemeClr val="bg1"/>
                </a:solidFill>
              </a:rPr>
              <a:t>{3,8,13,18,…,3+k*5} 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），因此同余方程的解只有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a,n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个，即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x0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x0+n/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a,n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x0+2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n/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a,n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x0+3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n/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a,n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x0+( 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a,n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)–1 )*n/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a,n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322" y="205344"/>
            <a:ext cx="12362676" cy="504056"/>
            <a:chOff x="-34322" y="205344"/>
            <a:chExt cx="12362676" cy="504056"/>
          </a:xfrm>
        </p:grpSpPr>
        <p:grpSp>
          <p:nvGrpSpPr>
            <p:cNvPr id="5" name="组合 4"/>
            <p:cNvGrpSpPr/>
            <p:nvPr/>
          </p:nvGrpSpPr>
          <p:grpSpPr>
            <a:xfrm>
              <a:off x="829774" y="223521"/>
              <a:ext cx="11498580" cy="460375"/>
              <a:chOff x="829774" y="223521"/>
              <a:chExt cx="11498580" cy="46037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359229" y="223521"/>
                <a:ext cx="696912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２．５　同余　应用　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" name="组合 8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10" name="矩形 9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1" name="矩形 10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2" name="矩形 11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3" name="矩形 12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5" name="矩形 14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hidden="1"/>
          <p:cNvSpPr/>
          <p:nvPr/>
        </p:nvSpPr>
        <p:spPr>
          <a:xfrm>
            <a:off x="2404220" y="288533"/>
            <a:ext cx="864096" cy="504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3" name="椭圆 26" hidden="1"/>
          <p:cNvSpPr/>
          <p:nvPr/>
        </p:nvSpPr>
        <p:spPr>
          <a:xfrm>
            <a:off x="-1260648" y="1754135"/>
            <a:ext cx="985419" cy="107336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4" name="椭圆 26" hidden="1"/>
          <p:cNvSpPr/>
          <p:nvPr/>
        </p:nvSpPr>
        <p:spPr>
          <a:xfrm>
            <a:off x="5351246" y="2852936"/>
            <a:ext cx="1462898" cy="159345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cxnSp>
        <p:nvCxnSpPr>
          <p:cNvPr id="34" name="直接连接符 33" hidden="1"/>
          <p:cNvCxnSpPr/>
          <p:nvPr/>
        </p:nvCxnSpPr>
        <p:spPr>
          <a:xfrm flipH="1" flipV="1">
            <a:off x="7104111" y="4355081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hidden="1"/>
          <p:cNvCxnSpPr/>
          <p:nvPr/>
        </p:nvCxnSpPr>
        <p:spPr>
          <a:xfrm flipH="1">
            <a:off x="6051224" y="2094432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 hidden="1"/>
          <p:cNvCxnSpPr/>
          <p:nvPr/>
        </p:nvCxnSpPr>
        <p:spPr>
          <a:xfrm flipH="1">
            <a:off x="7198478" y="2804564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 hidden="1"/>
          <p:cNvCxnSpPr/>
          <p:nvPr/>
        </p:nvCxnSpPr>
        <p:spPr>
          <a:xfrm flipH="1">
            <a:off x="4580088" y="4355081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 hidden="1"/>
          <p:cNvCxnSpPr/>
          <p:nvPr/>
        </p:nvCxnSpPr>
        <p:spPr>
          <a:xfrm flipH="1" flipV="1">
            <a:off x="6096000" y="4851254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6" name="组合 45"/>
            <p:cNvGrpSpPr/>
            <p:nvPr/>
          </p:nvGrpSpPr>
          <p:grpSpPr>
            <a:xfrm>
              <a:off x="829774" y="223521"/>
              <a:ext cx="7998450" cy="446421"/>
              <a:chOff x="829774" y="223521"/>
              <a:chExt cx="7998450" cy="446421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359094" y="223521"/>
                <a:ext cx="2825138" cy="44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２．６　数学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3" name="矩形 52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58" name="矩形 57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524000" y="1132205"/>
            <a:ext cx="919734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第一天悟空吃掉桃子总数一半多一个，第二天又将剩下的桃子吃掉一半多一个，以后每天吃掉前一天剩下的一半多一个，到第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天准备吃的时候只剩下一个桃子。聪明的你，请帮悟空算一下，他第一天开始吃的时候桃子一共有多少个呢？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5450" y="3512820"/>
            <a:ext cx="521906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latin typeface="Courier New" panose="02070309020205020404" charset="0"/>
                <a:cs typeface="Courier New" panose="02070309020205020404" charset="0"/>
              </a:rPr>
              <a:t>int m=1;for(int i=</a:t>
            </a:r>
            <a:r>
              <a:rPr lang="zh-CN" altLang="en-US" sz="2400" b="1">
                <a:solidFill>
                  <a:schemeClr val="bg1"/>
                </a:solidFill>
                <a:latin typeface="Courier New" panose="02070309020205020404" charset="0"/>
                <a:cs typeface="Courier New" panose="02070309020205020404" charset="0"/>
              </a:rPr>
              <a:t>１</a:t>
            </a:r>
            <a:r>
              <a:rPr lang="en-US" altLang="zh-CN" sz="2400" b="1">
                <a:solidFill>
                  <a:schemeClr val="bg1"/>
                </a:solidFill>
                <a:latin typeface="Courier New" panose="02070309020205020404" charset="0"/>
                <a:cs typeface="Courier New" panose="02070309020205020404" charset="0"/>
              </a:rPr>
              <a:t>;i&lt;n;i++){	m=(m+1)*2;}cout&lt;&lt;m&lt;&lt;endl;</a:t>
            </a:r>
            <a:endParaRPr lang="en-US" altLang="zh-CN" sz="2400" b="1">
              <a:solidFill>
                <a:schemeClr val="bg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hidden="1"/>
          <p:cNvSpPr/>
          <p:nvPr/>
        </p:nvSpPr>
        <p:spPr>
          <a:xfrm>
            <a:off x="2404220" y="288533"/>
            <a:ext cx="864096" cy="504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3" name="椭圆 26" hidden="1"/>
          <p:cNvSpPr/>
          <p:nvPr/>
        </p:nvSpPr>
        <p:spPr>
          <a:xfrm>
            <a:off x="-1260648" y="1754135"/>
            <a:ext cx="985419" cy="107336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4" name="椭圆 26" hidden="1"/>
          <p:cNvSpPr/>
          <p:nvPr/>
        </p:nvSpPr>
        <p:spPr>
          <a:xfrm>
            <a:off x="5351246" y="2852936"/>
            <a:ext cx="1462898" cy="159345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cxnSp>
        <p:nvCxnSpPr>
          <p:cNvPr id="34" name="直接连接符 33" hidden="1"/>
          <p:cNvCxnSpPr/>
          <p:nvPr/>
        </p:nvCxnSpPr>
        <p:spPr>
          <a:xfrm flipH="1" flipV="1">
            <a:off x="7104111" y="4355081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hidden="1"/>
          <p:cNvCxnSpPr/>
          <p:nvPr/>
        </p:nvCxnSpPr>
        <p:spPr>
          <a:xfrm flipH="1">
            <a:off x="6051224" y="2094432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 hidden="1"/>
          <p:cNvCxnSpPr/>
          <p:nvPr/>
        </p:nvCxnSpPr>
        <p:spPr>
          <a:xfrm flipH="1">
            <a:off x="7198478" y="2804564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 hidden="1"/>
          <p:cNvCxnSpPr/>
          <p:nvPr/>
        </p:nvCxnSpPr>
        <p:spPr>
          <a:xfrm flipH="1">
            <a:off x="4580088" y="4355081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 hidden="1"/>
          <p:cNvCxnSpPr/>
          <p:nvPr/>
        </p:nvCxnSpPr>
        <p:spPr>
          <a:xfrm flipH="1" flipV="1">
            <a:off x="6096000" y="4851254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6" name="组合 45"/>
            <p:cNvGrpSpPr/>
            <p:nvPr/>
          </p:nvGrpSpPr>
          <p:grpSpPr>
            <a:xfrm>
              <a:off x="829774" y="223521"/>
              <a:ext cx="7998450" cy="446421"/>
              <a:chOff x="829774" y="223521"/>
              <a:chExt cx="7998450" cy="446421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359094" y="223521"/>
                <a:ext cx="2825138" cy="44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２．６　数学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3" name="矩形 52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58" name="矩形 57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524000" y="1132205"/>
            <a:ext cx="919734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例２：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N个点在半径为R的圆上，给定N个点之间的夹角，求这N个点构成的多边形面积。</a:t>
            </a:r>
            <a:endParaRPr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数据：4 1</a:t>
            </a:r>
            <a:endParaRPr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　</a:t>
            </a:r>
            <a:r>
              <a:rPr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90 90 90 90</a:t>
            </a:r>
            <a:endParaRPr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　</a:t>
            </a:r>
            <a:r>
              <a:rPr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6 1</a:t>
            </a:r>
            <a:endParaRPr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　</a:t>
            </a:r>
            <a:r>
              <a:rPr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60 60 60 60 60 60</a:t>
            </a:r>
            <a:endParaRPr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hidden="1"/>
          <p:cNvSpPr/>
          <p:nvPr/>
        </p:nvSpPr>
        <p:spPr>
          <a:xfrm>
            <a:off x="2404220" y="288533"/>
            <a:ext cx="864096" cy="504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3" name="椭圆 26" hidden="1"/>
          <p:cNvSpPr/>
          <p:nvPr/>
        </p:nvSpPr>
        <p:spPr>
          <a:xfrm>
            <a:off x="-1260648" y="1754135"/>
            <a:ext cx="985419" cy="107336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4" name="椭圆 26" hidden="1"/>
          <p:cNvSpPr/>
          <p:nvPr/>
        </p:nvSpPr>
        <p:spPr>
          <a:xfrm>
            <a:off x="5351246" y="2852936"/>
            <a:ext cx="1462898" cy="159345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cxnSp>
        <p:nvCxnSpPr>
          <p:cNvPr id="34" name="直接连接符 33" hidden="1"/>
          <p:cNvCxnSpPr/>
          <p:nvPr/>
        </p:nvCxnSpPr>
        <p:spPr>
          <a:xfrm flipH="1" flipV="1">
            <a:off x="7104111" y="4355081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hidden="1"/>
          <p:cNvCxnSpPr/>
          <p:nvPr/>
        </p:nvCxnSpPr>
        <p:spPr>
          <a:xfrm flipH="1">
            <a:off x="6051224" y="2094432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 hidden="1"/>
          <p:cNvCxnSpPr/>
          <p:nvPr/>
        </p:nvCxnSpPr>
        <p:spPr>
          <a:xfrm flipH="1">
            <a:off x="7198478" y="2804564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 hidden="1"/>
          <p:cNvCxnSpPr/>
          <p:nvPr/>
        </p:nvCxnSpPr>
        <p:spPr>
          <a:xfrm flipH="1">
            <a:off x="4580088" y="4355081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 hidden="1"/>
          <p:cNvCxnSpPr/>
          <p:nvPr/>
        </p:nvCxnSpPr>
        <p:spPr>
          <a:xfrm flipH="1" flipV="1">
            <a:off x="6096000" y="4851254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6" name="组合 45"/>
            <p:cNvGrpSpPr/>
            <p:nvPr/>
          </p:nvGrpSpPr>
          <p:grpSpPr>
            <a:xfrm>
              <a:off x="829774" y="223521"/>
              <a:ext cx="7998450" cy="446421"/>
              <a:chOff x="829774" y="223521"/>
              <a:chExt cx="7998450" cy="446421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359094" y="223521"/>
                <a:ext cx="2825138" cy="44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２．６　数学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3" name="矩形 52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58" name="矩形 57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524000" y="1132205"/>
            <a:ext cx="919734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例３：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r>
              <a:rPr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给定</a:t>
            </a:r>
            <a:r>
              <a:rPr 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一组数</a:t>
            </a:r>
            <a:r>
              <a:rPr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，问是否能正好找到3条边能组成三角形。</a:t>
            </a:r>
            <a:endParaRPr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/>
          <a:srcRect l="26978" t="30154" r="15648" b="20773"/>
          <a:stretch>
            <a:fillRect/>
          </a:stretch>
        </p:blipFill>
        <p:spPr>
          <a:xfrm>
            <a:off x="1260475" y="852805"/>
            <a:ext cx="10012680" cy="48177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矩形 20" hidden="1"/>
          <p:cNvSpPr/>
          <p:nvPr/>
        </p:nvSpPr>
        <p:spPr>
          <a:xfrm>
            <a:off x="2404220" y="288533"/>
            <a:ext cx="864096" cy="5040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3" name="椭圆 26" hidden="1"/>
          <p:cNvSpPr/>
          <p:nvPr/>
        </p:nvSpPr>
        <p:spPr>
          <a:xfrm>
            <a:off x="-1260648" y="1754135"/>
            <a:ext cx="985419" cy="107336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4" name="椭圆 26" hidden="1"/>
          <p:cNvSpPr/>
          <p:nvPr/>
        </p:nvSpPr>
        <p:spPr>
          <a:xfrm>
            <a:off x="5351246" y="2852936"/>
            <a:ext cx="1462898" cy="159345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cxnSp>
        <p:nvCxnSpPr>
          <p:cNvPr id="34" name="直接连接符 33" hidden="1"/>
          <p:cNvCxnSpPr/>
          <p:nvPr/>
        </p:nvCxnSpPr>
        <p:spPr>
          <a:xfrm flipH="1" flipV="1">
            <a:off x="7104111" y="4355081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hidden="1"/>
          <p:cNvCxnSpPr/>
          <p:nvPr/>
        </p:nvCxnSpPr>
        <p:spPr>
          <a:xfrm flipH="1">
            <a:off x="6051224" y="2094432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 hidden="1"/>
          <p:cNvCxnSpPr/>
          <p:nvPr/>
        </p:nvCxnSpPr>
        <p:spPr>
          <a:xfrm flipH="1">
            <a:off x="7198478" y="2804564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 hidden="1"/>
          <p:cNvCxnSpPr/>
          <p:nvPr/>
        </p:nvCxnSpPr>
        <p:spPr>
          <a:xfrm flipH="1">
            <a:off x="4580088" y="4355081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 hidden="1"/>
          <p:cNvCxnSpPr/>
          <p:nvPr/>
        </p:nvCxnSpPr>
        <p:spPr>
          <a:xfrm flipH="1" flipV="1">
            <a:off x="6096000" y="4851254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6" name="组合 45"/>
            <p:cNvGrpSpPr/>
            <p:nvPr/>
          </p:nvGrpSpPr>
          <p:grpSpPr>
            <a:xfrm>
              <a:off x="829774" y="223521"/>
              <a:ext cx="7998450" cy="446421"/>
              <a:chOff x="829774" y="223521"/>
              <a:chExt cx="7998450" cy="446421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359094" y="223521"/>
                <a:ext cx="2825138" cy="44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２．６　数学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3" name="矩形 52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58" name="矩形 57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260475" y="852805"/>
            <a:ext cx="919734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例４：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1180" y="4471670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题目大意：给出一个数列的首项、 末项，和中间常量，根据公式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ai= (ai–1 + ai+1)/2–ci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，求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项。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hidden="1"/>
          <p:cNvSpPr/>
          <p:nvPr/>
        </p:nvSpPr>
        <p:spPr>
          <a:xfrm>
            <a:off x="2404220" y="288533"/>
            <a:ext cx="864096" cy="504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3" name="椭圆 26" hidden="1"/>
          <p:cNvSpPr/>
          <p:nvPr/>
        </p:nvSpPr>
        <p:spPr>
          <a:xfrm>
            <a:off x="-1260648" y="1754135"/>
            <a:ext cx="985419" cy="107336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4" name="椭圆 26" hidden="1"/>
          <p:cNvSpPr/>
          <p:nvPr/>
        </p:nvSpPr>
        <p:spPr>
          <a:xfrm>
            <a:off x="5351246" y="2852936"/>
            <a:ext cx="1462898" cy="159345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cxnSp>
        <p:nvCxnSpPr>
          <p:cNvPr id="34" name="直接连接符 33" hidden="1"/>
          <p:cNvCxnSpPr/>
          <p:nvPr/>
        </p:nvCxnSpPr>
        <p:spPr>
          <a:xfrm flipH="1" flipV="1">
            <a:off x="7104111" y="4355081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hidden="1"/>
          <p:cNvCxnSpPr/>
          <p:nvPr/>
        </p:nvCxnSpPr>
        <p:spPr>
          <a:xfrm flipH="1">
            <a:off x="6051224" y="2094432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 hidden="1"/>
          <p:cNvCxnSpPr/>
          <p:nvPr/>
        </p:nvCxnSpPr>
        <p:spPr>
          <a:xfrm flipH="1">
            <a:off x="7198478" y="2804564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 hidden="1"/>
          <p:cNvCxnSpPr/>
          <p:nvPr/>
        </p:nvCxnSpPr>
        <p:spPr>
          <a:xfrm flipH="1">
            <a:off x="4580088" y="4355081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 hidden="1"/>
          <p:cNvCxnSpPr/>
          <p:nvPr/>
        </p:nvCxnSpPr>
        <p:spPr>
          <a:xfrm flipH="1" flipV="1">
            <a:off x="6096000" y="4851254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6" name="组合 45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359229" y="223521"/>
                <a:ext cx="340487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２．７　递推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3" name="矩形 52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58" name="矩形 57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731010" y="1041400"/>
            <a:ext cx="6087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递推就是从前往后推,递归还有个回溯的过程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83360" y="1755140"/>
            <a:ext cx="914400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例题：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楼梯有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台阶，上楼可以一步上１阶，也可以一步上</a:t>
            </a:r>
            <a:r>
              <a:rPr lang="en-US" altLang="zh-CN" sz="28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阶，一共有多少种上法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4180" y="3139440"/>
            <a:ext cx="481393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思路１：走法分成两类 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 第一步走１阶　还有ｎ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１阶要走，ｆ（ｎ－１）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第一步走２阶　还有ｎ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２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阶要走，ｆ（ｎ－２）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16065" y="3234055"/>
            <a:ext cx="481393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思路２：到第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阶有哪几种情况”只有两种情况； 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 从第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n-1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阶到第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阶 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 从第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n-2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阶到第</a:t>
            </a:r>
            <a:r>
              <a:rPr lang="en-US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阶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hidden="1"/>
          <p:cNvSpPr/>
          <p:nvPr/>
        </p:nvSpPr>
        <p:spPr>
          <a:xfrm>
            <a:off x="2404220" y="288533"/>
            <a:ext cx="864096" cy="5040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3" name="椭圆 26" hidden="1"/>
          <p:cNvSpPr/>
          <p:nvPr/>
        </p:nvSpPr>
        <p:spPr>
          <a:xfrm>
            <a:off x="-1260648" y="1754135"/>
            <a:ext cx="985419" cy="107336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4" name="椭圆 26" hidden="1"/>
          <p:cNvSpPr/>
          <p:nvPr/>
        </p:nvSpPr>
        <p:spPr>
          <a:xfrm>
            <a:off x="5351246" y="2852936"/>
            <a:ext cx="1462898" cy="1593450"/>
          </a:xfrm>
          <a:custGeom>
            <a:avLst/>
            <a:gdLst>
              <a:gd name="connsiteX0" fmla="*/ 0 w 981048"/>
              <a:gd name="connsiteY0" fmla="*/ 490524 h 981048"/>
              <a:gd name="connsiteX1" fmla="*/ 490524 w 981048"/>
              <a:gd name="connsiteY1" fmla="*/ 0 h 981048"/>
              <a:gd name="connsiteX2" fmla="*/ 981048 w 981048"/>
              <a:gd name="connsiteY2" fmla="*/ 490524 h 981048"/>
              <a:gd name="connsiteX3" fmla="*/ 490524 w 981048"/>
              <a:gd name="connsiteY3" fmla="*/ 981048 h 981048"/>
              <a:gd name="connsiteX4" fmla="*/ 0 w 981048"/>
              <a:gd name="connsiteY4" fmla="*/ 490524 h 981048"/>
              <a:gd name="connsiteX0-1" fmla="*/ 490524 w 981048"/>
              <a:gd name="connsiteY0-2" fmla="*/ 981048 h 1072488"/>
              <a:gd name="connsiteX1-3" fmla="*/ 0 w 981048"/>
              <a:gd name="connsiteY1-4" fmla="*/ 490524 h 1072488"/>
              <a:gd name="connsiteX2-5" fmla="*/ 490524 w 981048"/>
              <a:gd name="connsiteY2-6" fmla="*/ 0 h 1072488"/>
              <a:gd name="connsiteX3-7" fmla="*/ 981048 w 981048"/>
              <a:gd name="connsiteY3-8" fmla="*/ 490524 h 1072488"/>
              <a:gd name="connsiteX4-9" fmla="*/ 581964 w 981048"/>
              <a:gd name="connsiteY4-10" fmla="*/ 1072488 h 1072488"/>
              <a:gd name="connsiteX0-11" fmla="*/ 490524 w 981048"/>
              <a:gd name="connsiteY0-12" fmla="*/ 981048 h 1072488"/>
              <a:gd name="connsiteX1-13" fmla="*/ 0 w 981048"/>
              <a:gd name="connsiteY1-14" fmla="*/ 490524 h 1072488"/>
              <a:gd name="connsiteX2-15" fmla="*/ 490524 w 981048"/>
              <a:gd name="connsiteY2-16" fmla="*/ 0 h 1072488"/>
              <a:gd name="connsiteX3-17" fmla="*/ 981048 w 981048"/>
              <a:gd name="connsiteY3-18" fmla="*/ 490524 h 1072488"/>
              <a:gd name="connsiteX4-19" fmla="*/ 531164 w 981048"/>
              <a:gd name="connsiteY4-20" fmla="*/ 1072488 h 1072488"/>
              <a:gd name="connsiteX0-21" fmla="*/ 520552 w 1011076"/>
              <a:gd name="connsiteY0-22" fmla="*/ 981048 h 1072488"/>
              <a:gd name="connsiteX1-23" fmla="*/ 104226 w 1011076"/>
              <a:gd name="connsiteY1-24" fmla="*/ 801638 h 1072488"/>
              <a:gd name="connsiteX2-25" fmla="*/ 30028 w 1011076"/>
              <a:gd name="connsiteY2-26" fmla="*/ 490524 h 1072488"/>
              <a:gd name="connsiteX3-27" fmla="*/ 520552 w 1011076"/>
              <a:gd name="connsiteY3-28" fmla="*/ 0 h 1072488"/>
              <a:gd name="connsiteX4-29" fmla="*/ 1011076 w 1011076"/>
              <a:gd name="connsiteY4-30" fmla="*/ 490524 h 1072488"/>
              <a:gd name="connsiteX5" fmla="*/ 561192 w 1011076"/>
              <a:gd name="connsiteY5" fmla="*/ 1072488 h 1072488"/>
              <a:gd name="connsiteX0-31" fmla="*/ 494895 w 985419"/>
              <a:gd name="connsiteY0-32" fmla="*/ 996637 h 1088077"/>
              <a:gd name="connsiteX1-33" fmla="*/ 78569 w 985419"/>
              <a:gd name="connsiteY1-34" fmla="*/ 817227 h 1088077"/>
              <a:gd name="connsiteX2-35" fmla="*/ 4371 w 985419"/>
              <a:gd name="connsiteY2-36" fmla="*/ 506113 h 1088077"/>
              <a:gd name="connsiteX3-37" fmla="*/ 142069 w 985419"/>
              <a:gd name="connsiteY3-38" fmla="*/ 156827 h 1088077"/>
              <a:gd name="connsiteX4-39" fmla="*/ 494895 w 985419"/>
              <a:gd name="connsiteY4-40" fmla="*/ 15589 h 1088077"/>
              <a:gd name="connsiteX5-41" fmla="*/ 985419 w 985419"/>
              <a:gd name="connsiteY5-42" fmla="*/ 506113 h 1088077"/>
              <a:gd name="connsiteX6" fmla="*/ 535535 w 985419"/>
              <a:gd name="connsiteY6" fmla="*/ 1088077 h 1088077"/>
              <a:gd name="connsiteX0-43" fmla="*/ 494895 w 992365"/>
              <a:gd name="connsiteY0-44" fmla="*/ 981920 h 1073360"/>
              <a:gd name="connsiteX1-45" fmla="*/ 78569 w 992365"/>
              <a:gd name="connsiteY1-46" fmla="*/ 802510 h 1073360"/>
              <a:gd name="connsiteX2-47" fmla="*/ 4371 w 992365"/>
              <a:gd name="connsiteY2-48" fmla="*/ 491396 h 1073360"/>
              <a:gd name="connsiteX3-49" fmla="*/ 142069 w 992365"/>
              <a:gd name="connsiteY3-50" fmla="*/ 142110 h 1073360"/>
              <a:gd name="connsiteX4-51" fmla="*/ 494895 w 992365"/>
              <a:gd name="connsiteY4-52" fmla="*/ 872 h 1073360"/>
              <a:gd name="connsiteX5-53" fmla="*/ 827869 w 992365"/>
              <a:gd name="connsiteY5-54" fmla="*/ 104011 h 1073360"/>
              <a:gd name="connsiteX6-55" fmla="*/ 985419 w 992365"/>
              <a:gd name="connsiteY6-56" fmla="*/ 491396 h 1073360"/>
              <a:gd name="connsiteX7" fmla="*/ 535535 w 992365"/>
              <a:gd name="connsiteY7" fmla="*/ 1073360 h 1073360"/>
              <a:gd name="connsiteX0-57" fmla="*/ 494895 w 985419"/>
              <a:gd name="connsiteY0-58" fmla="*/ 981920 h 1073360"/>
              <a:gd name="connsiteX1-59" fmla="*/ 78569 w 985419"/>
              <a:gd name="connsiteY1-60" fmla="*/ 802510 h 1073360"/>
              <a:gd name="connsiteX2-61" fmla="*/ 4371 w 985419"/>
              <a:gd name="connsiteY2-62" fmla="*/ 491396 h 1073360"/>
              <a:gd name="connsiteX3-63" fmla="*/ 142069 w 985419"/>
              <a:gd name="connsiteY3-64" fmla="*/ 142110 h 1073360"/>
              <a:gd name="connsiteX4-65" fmla="*/ 494895 w 985419"/>
              <a:gd name="connsiteY4-66" fmla="*/ 872 h 1073360"/>
              <a:gd name="connsiteX5-67" fmla="*/ 827869 w 985419"/>
              <a:gd name="connsiteY5-68" fmla="*/ 104011 h 1073360"/>
              <a:gd name="connsiteX6-69" fmla="*/ 985419 w 985419"/>
              <a:gd name="connsiteY6-70" fmla="*/ 491396 h 1073360"/>
              <a:gd name="connsiteX7-71" fmla="*/ 535535 w 985419"/>
              <a:gd name="connsiteY7-72" fmla="*/ 1073360 h 1073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  <a:cxn ang="0">
                <a:pos x="connsiteX7-71" y="connsiteY7-72"/>
              </a:cxn>
            </a:cxnLst>
            <a:rect l="l" t="t" r="r" b="b"/>
            <a:pathLst>
              <a:path w="985419" h="1073360">
                <a:moveTo>
                  <a:pt x="494895" y="981920"/>
                </a:moveTo>
                <a:cubicBezTo>
                  <a:pt x="423391" y="939318"/>
                  <a:pt x="160323" y="884264"/>
                  <a:pt x="78569" y="802510"/>
                </a:cubicBezTo>
                <a:cubicBezTo>
                  <a:pt x="-3185" y="720756"/>
                  <a:pt x="-6212" y="601463"/>
                  <a:pt x="4371" y="491396"/>
                </a:cubicBezTo>
                <a:cubicBezTo>
                  <a:pt x="14954" y="381329"/>
                  <a:pt x="60315" y="223864"/>
                  <a:pt x="142069" y="142110"/>
                </a:cubicBezTo>
                <a:cubicBezTo>
                  <a:pt x="223823" y="60356"/>
                  <a:pt x="380595" y="7222"/>
                  <a:pt x="494895" y="872"/>
                </a:cubicBezTo>
                <a:cubicBezTo>
                  <a:pt x="609195" y="-5478"/>
                  <a:pt x="746115" y="22257"/>
                  <a:pt x="827869" y="104011"/>
                </a:cubicBezTo>
                <a:cubicBezTo>
                  <a:pt x="909623" y="185765"/>
                  <a:pt x="985419" y="220487"/>
                  <a:pt x="985419" y="491396"/>
                </a:cubicBezTo>
                <a:cubicBezTo>
                  <a:pt x="985419" y="762305"/>
                  <a:pt x="715004" y="981920"/>
                  <a:pt x="535535" y="1073360"/>
                </a:cubicBezTo>
              </a:path>
            </a:pathLst>
          </a:custGeom>
          <a:noFill/>
          <a:ln w="381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cxnSp>
        <p:nvCxnSpPr>
          <p:cNvPr id="34" name="直接连接符 33" hidden="1"/>
          <p:cNvCxnSpPr/>
          <p:nvPr/>
        </p:nvCxnSpPr>
        <p:spPr>
          <a:xfrm flipH="1" flipV="1">
            <a:off x="7104111" y="4355081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hidden="1"/>
          <p:cNvCxnSpPr/>
          <p:nvPr/>
        </p:nvCxnSpPr>
        <p:spPr>
          <a:xfrm flipH="1">
            <a:off x="6051224" y="2094432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 hidden="1"/>
          <p:cNvCxnSpPr/>
          <p:nvPr/>
        </p:nvCxnSpPr>
        <p:spPr>
          <a:xfrm flipH="1">
            <a:off x="7198478" y="2804564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 hidden="1"/>
          <p:cNvCxnSpPr/>
          <p:nvPr/>
        </p:nvCxnSpPr>
        <p:spPr>
          <a:xfrm flipH="1">
            <a:off x="4580088" y="4355081"/>
            <a:ext cx="550001" cy="484759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 hidden="1"/>
          <p:cNvCxnSpPr/>
          <p:nvPr/>
        </p:nvCxnSpPr>
        <p:spPr>
          <a:xfrm flipH="1" flipV="1">
            <a:off x="6096000" y="4851254"/>
            <a:ext cx="738732" cy="182611"/>
          </a:xfrm>
          <a:prstGeom prst="line">
            <a:avLst/>
          </a:prstGeom>
          <a:ln w="571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46" name="组合 45"/>
            <p:cNvGrpSpPr/>
            <p:nvPr/>
          </p:nvGrpSpPr>
          <p:grpSpPr>
            <a:xfrm>
              <a:off x="829774" y="223521"/>
              <a:ext cx="7998450" cy="460375"/>
              <a:chOff x="829774" y="223521"/>
              <a:chExt cx="7998450" cy="46037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359229" y="223521"/>
                <a:ext cx="340487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２．７　递推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3" name="矩形 52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58" name="矩形 57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483360" y="1755140"/>
            <a:ext cx="914400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2800" b="1">
                <a:solidFill>
                  <a:srgbClr val="F7808B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斐波那契数列：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0、1、1、2、3、5、8、13、21、……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在数学上定义（递归）：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F0=0，F1=1，</a:t>
            </a:r>
            <a:r>
              <a:rPr lang="zh-CN" altLang="en-US" sz="2800" b="1">
                <a:solidFill>
                  <a:srgbClr val="F7808B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Fn=Fn-1+Fn-2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（n&gt;=2，n∈N*），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文字定义：斐波那契数列由 0 和 1 开始，之后的斐波那契数列系数为之前的两数相加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/>
        </p:nvGraphicFramePr>
        <p:xfrm>
          <a:off x="1481455" y="1412875"/>
          <a:ext cx="8716645" cy="3705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190"/>
                <a:gridCol w="3103245"/>
                <a:gridCol w="1405255"/>
                <a:gridCol w="1163955"/>
              </a:tblGrid>
              <a:tr h="594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/>
                        <a:t>类型</a:t>
                      </a:r>
                      <a:endParaRPr lang="zh-CN" altLang="en-US" sz="320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/>
                        <a:t>数值范围</a:t>
                      </a:r>
                      <a:endParaRPr lang="zh-CN" altLang="en-US" sz="320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hMerge="1"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/>
                        <a:t>字节</a:t>
                      </a:r>
                      <a:endParaRPr lang="zh-CN" altLang="en-US" sz="3200"/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  <a:tr h="563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000" b="1"/>
                        <a:t>unsigned char</a:t>
                      </a:r>
                      <a:endParaRPr lang="en-US" altLang="zh-CN" sz="3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0~255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5632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000" b="1"/>
                        <a:t>char</a:t>
                      </a:r>
                      <a:endParaRPr lang="en-US" altLang="zh-CN" sz="3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-128~127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000"/>
                        <a:t>10 </a:t>
                      </a: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563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000" b="1"/>
                        <a:t>int </a:t>
                      </a:r>
                      <a:endParaRPr lang="en-US" altLang="zh-CN" sz="3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-2147483648~2147483647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000">
                          <a:sym typeface="+mn-ea"/>
                        </a:rPr>
                        <a:t>10 </a:t>
                      </a:r>
                      <a:r>
                        <a:rPr lang="en-US" altLang="zh-CN" sz="1800">
                          <a:sym typeface="+mn-ea"/>
                        </a:rPr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</a:tr>
              <a:tr h="6572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000" b="1"/>
                        <a:t>long long</a:t>
                      </a:r>
                      <a:endParaRPr lang="en-US" altLang="zh-CN" sz="30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-9223372036854775808 ~9223372036854775807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3000">
                          <a:sym typeface="+mn-ea"/>
                        </a:rPr>
                        <a:t>10</a:t>
                      </a:r>
                      <a:r>
                        <a:rPr lang="en-US" altLang="zh-CN" sz="1800">
                          <a:sym typeface="+mn-ea"/>
                        </a:rPr>
                        <a:t> 18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</a:tr>
              <a:tr h="762635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800" b="1">
                          <a:sym typeface="+mn-ea"/>
                        </a:rPr>
                        <a:t>unsigned long long</a:t>
                      </a:r>
                      <a:endParaRPr lang="en-US" altLang="zh-CN" sz="28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10000"/>
                        </a:lnSpc>
                        <a:buNone/>
                      </a:pPr>
                      <a:r>
                        <a:rPr lang="en-US" altLang="zh-CN"/>
                        <a:t>0 ~ 18446744073709551615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000">
                          <a:sym typeface="+mn-ea"/>
                        </a:rPr>
                        <a:t>10</a:t>
                      </a:r>
                      <a:r>
                        <a:rPr lang="en-US" altLang="zh-CN" sz="1800">
                          <a:sym typeface="+mn-ea"/>
                        </a:rPr>
                        <a:t> 19</a:t>
                      </a:r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4" name="组合 83"/>
          <p:cNvGrpSpPr/>
          <p:nvPr/>
        </p:nvGrpSpPr>
        <p:grpSpPr>
          <a:xfrm>
            <a:off x="-34322" y="205344"/>
            <a:ext cx="8961616" cy="504056"/>
            <a:chOff x="-34322" y="205344"/>
            <a:chExt cx="8961616" cy="504056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223521"/>
              <a:ext cx="8097520" cy="436874"/>
              <a:chOff x="829774" y="223521"/>
              <a:chExt cx="8097520" cy="436874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359229" y="223521"/>
                <a:ext cx="3568065" cy="436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基本整数类型的取值范围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966582" y="985874"/>
            <a:ext cx="1426906" cy="1287526"/>
            <a:chOff x="7764463" y="536575"/>
            <a:chExt cx="1300163" cy="1173163"/>
          </a:xfrm>
        </p:grpSpPr>
        <p:sp>
          <p:nvSpPr>
            <p:cNvPr id="66" name="Freeform 140"/>
            <p:cNvSpPr/>
            <p:nvPr/>
          </p:nvSpPr>
          <p:spPr bwMode="auto">
            <a:xfrm>
              <a:off x="8623300" y="860425"/>
              <a:ext cx="200025" cy="92075"/>
            </a:xfrm>
            <a:custGeom>
              <a:avLst/>
              <a:gdLst>
                <a:gd name="T0" fmla="*/ 309 w 309"/>
                <a:gd name="T1" fmla="*/ 134 h 143"/>
                <a:gd name="T2" fmla="*/ 271 w 309"/>
                <a:gd name="T3" fmla="*/ 126 h 143"/>
                <a:gd name="T4" fmla="*/ 165 w 309"/>
                <a:gd name="T5" fmla="*/ 82 h 143"/>
                <a:gd name="T6" fmla="*/ 108 w 309"/>
                <a:gd name="T7" fmla="*/ 64 h 143"/>
                <a:gd name="T8" fmla="*/ 0 w 309"/>
                <a:gd name="T9" fmla="*/ 18 h 143"/>
                <a:gd name="T10" fmla="*/ 54 w 309"/>
                <a:gd name="T11" fmla="*/ 23 h 143"/>
                <a:gd name="T12" fmla="*/ 108 w 309"/>
                <a:gd name="T13" fmla="*/ 46 h 143"/>
                <a:gd name="T14" fmla="*/ 211 w 309"/>
                <a:gd name="T15" fmla="*/ 80 h 143"/>
                <a:gd name="T16" fmla="*/ 224 w 309"/>
                <a:gd name="T17" fmla="*/ 93 h 143"/>
                <a:gd name="T18" fmla="*/ 309 w 309"/>
                <a:gd name="T19" fmla="*/ 121 h 143"/>
                <a:gd name="T20" fmla="*/ 309 w 309"/>
                <a:gd name="T21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9" h="143">
                  <a:moveTo>
                    <a:pt x="309" y="134"/>
                  </a:moveTo>
                  <a:cubicBezTo>
                    <a:pt x="297" y="143"/>
                    <a:pt x="280" y="134"/>
                    <a:pt x="271" y="126"/>
                  </a:cubicBezTo>
                  <a:cubicBezTo>
                    <a:pt x="226" y="124"/>
                    <a:pt x="199" y="97"/>
                    <a:pt x="165" y="82"/>
                  </a:cubicBezTo>
                  <a:cubicBezTo>
                    <a:pt x="147" y="74"/>
                    <a:pt x="126" y="72"/>
                    <a:pt x="108" y="64"/>
                  </a:cubicBezTo>
                  <a:cubicBezTo>
                    <a:pt x="77" y="51"/>
                    <a:pt x="42" y="28"/>
                    <a:pt x="0" y="18"/>
                  </a:cubicBezTo>
                  <a:cubicBezTo>
                    <a:pt x="16" y="0"/>
                    <a:pt x="38" y="17"/>
                    <a:pt x="54" y="23"/>
                  </a:cubicBezTo>
                  <a:cubicBezTo>
                    <a:pt x="71" y="29"/>
                    <a:pt x="90" y="40"/>
                    <a:pt x="108" y="46"/>
                  </a:cubicBezTo>
                  <a:cubicBezTo>
                    <a:pt x="142" y="57"/>
                    <a:pt x="178" y="60"/>
                    <a:pt x="211" y="80"/>
                  </a:cubicBezTo>
                  <a:cubicBezTo>
                    <a:pt x="217" y="83"/>
                    <a:pt x="218" y="90"/>
                    <a:pt x="224" y="93"/>
                  </a:cubicBezTo>
                  <a:cubicBezTo>
                    <a:pt x="255" y="106"/>
                    <a:pt x="286" y="99"/>
                    <a:pt x="309" y="121"/>
                  </a:cubicBezTo>
                  <a:cubicBezTo>
                    <a:pt x="309" y="125"/>
                    <a:pt x="309" y="130"/>
                    <a:pt x="309" y="1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7" name="Freeform 141"/>
            <p:cNvSpPr>
              <a:spLocks noEditPoints="1"/>
            </p:cNvSpPr>
            <p:nvPr/>
          </p:nvSpPr>
          <p:spPr bwMode="auto">
            <a:xfrm>
              <a:off x="7975600" y="925513"/>
              <a:ext cx="363538" cy="300038"/>
            </a:xfrm>
            <a:custGeom>
              <a:avLst/>
              <a:gdLst>
                <a:gd name="T0" fmla="*/ 66 w 563"/>
                <a:gd name="T1" fmla="*/ 436 h 465"/>
                <a:gd name="T2" fmla="*/ 32 w 563"/>
                <a:gd name="T3" fmla="*/ 299 h 465"/>
                <a:gd name="T4" fmla="*/ 12 w 563"/>
                <a:gd name="T5" fmla="*/ 230 h 465"/>
                <a:gd name="T6" fmla="*/ 141 w 563"/>
                <a:gd name="T7" fmla="*/ 145 h 465"/>
                <a:gd name="T8" fmla="*/ 177 w 563"/>
                <a:gd name="T9" fmla="*/ 127 h 465"/>
                <a:gd name="T10" fmla="*/ 269 w 563"/>
                <a:gd name="T11" fmla="*/ 98 h 465"/>
                <a:gd name="T12" fmla="*/ 311 w 563"/>
                <a:gd name="T13" fmla="*/ 75 h 465"/>
                <a:gd name="T14" fmla="*/ 414 w 563"/>
                <a:gd name="T15" fmla="*/ 36 h 465"/>
                <a:gd name="T16" fmla="*/ 434 w 563"/>
                <a:gd name="T17" fmla="*/ 39 h 465"/>
                <a:gd name="T18" fmla="*/ 501 w 563"/>
                <a:gd name="T19" fmla="*/ 98 h 465"/>
                <a:gd name="T20" fmla="*/ 545 w 563"/>
                <a:gd name="T21" fmla="*/ 253 h 465"/>
                <a:gd name="T22" fmla="*/ 393 w 563"/>
                <a:gd name="T23" fmla="*/ 371 h 465"/>
                <a:gd name="T24" fmla="*/ 306 w 563"/>
                <a:gd name="T25" fmla="*/ 413 h 465"/>
                <a:gd name="T26" fmla="*/ 251 w 563"/>
                <a:gd name="T27" fmla="*/ 415 h 465"/>
                <a:gd name="T28" fmla="*/ 231 w 563"/>
                <a:gd name="T29" fmla="*/ 431 h 465"/>
                <a:gd name="T30" fmla="*/ 66 w 563"/>
                <a:gd name="T31" fmla="*/ 436 h 465"/>
                <a:gd name="T32" fmla="*/ 223 w 563"/>
                <a:gd name="T33" fmla="*/ 400 h 465"/>
                <a:gd name="T34" fmla="*/ 246 w 563"/>
                <a:gd name="T35" fmla="*/ 400 h 465"/>
                <a:gd name="T36" fmla="*/ 288 w 563"/>
                <a:gd name="T37" fmla="*/ 384 h 465"/>
                <a:gd name="T38" fmla="*/ 527 w 563"/>
                <a:gd name="T39" fmla="*/ 281 h 465"/>
                <a:gd name="T40" fmla="*/ 468 w 563"/>
                <a:gd name="T41" fmla="*/ 49 h 465"/>
                <a:gd name="T42" fmla="*/ 416 w 563"/>
                <a:gd name="T43" fmla="*/ 60 h 465"/>
                <a:gd name="T44" fmla="*/ 357 w 563"/>
                <a:gd name="T45" fmla="*/ 88 h 465"/>
                <a:gd name="T46" fmla="*/ 329 w 563"/>
                <a:gd name="T47" fmla="*/ 93 h 465"/>
                <a:gd name="T48" fmla="*/ 306 w 563"/>
                <a:gd name="T49" fmla="*/ 109 h 465"/>
                <a:gd name="T50" fmla="*/ 239 w 563"/>
                <a:gd name="T51" fmla="*/ 134 h 465"/>
                <a:gd name="T52" fmla="*/ 120 w 563"/>
                <a:gd name="T53" fmla="*/ 173 h 465"/>
                <a:gd name="T54" fmla="*/ 32 w 563"/>
                <a:gd name="T55" fmla="*/ 207 h 465"/>
                <a:gd name="T56" fmla="*/ 86 w 563"/>
                <a:gd name="T57" fmla="*/ 426 h 465"/>
                <a:gd name="T58" fmla="*/ 223 w 563"/>
                <a:gd name="T59" fmla="*/ 40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3" h="465">
                  <a:moveTo>
                    <a:pt x="66" y="436"/>
                  </a:moveTo>
                  <a:cubicBezTo>
                    <a:pt x="59" y="394"/>
                    <a:pt x="47" y="346"/>
                    <a:pt x="32" y="299"/>
                  </a:cubicBezTo>
                  <a:cubicBezTo>
                    <a:pt x="25" y="276"/>
                    <a:pt x="14" y="249"/>
                    <a:pt x="12" y="230"/>
                  </a:cubicBezTo>
                  <a:cubicBezTo>
                    <a:pt x="0" y="148"/>
                    <a:pt x="85" y="164"/>
                    <a:pt x="141" y="145"/>
                  </a:cubicBezTo>
                  <a:cubicBezTo>
                    <a:pt x="153" y="140"/>
                    <a:pt x="164" y="131"/>
                    <a:pt x="177" y="127"/>
                  </a:cubicBezTo>
                  <a:cubicBezTo>
                    <a:pt x="207" y="116"/>
                    <a:pt x="240" y="110"/>
                    <a:pt x="269" y="98"/>
                  </a:cubicBezTo>
                  <a:cubicBezTo>
                    <a:pt x="284" y="92"/>
                    <a:pt x="296" y="81"/>
                    <a:pt x="311" y="75"/>
                  </a:cubicBezTo>
                  <a:cubicBezTo>
                    <a:pt x="347" y="60"/>
                    <a:pt x="387" y="57"/>
                    <a:pt x="414" y="36"/>
                  </a:cubicBezTo>
                  <a:cubicBezTo>
                    <a:pt x="420" y="43"/>
                    <a:pt x="431" y="34"/>
                    <a:pt x="434" y="39"/>
                  </a:cubicBezTo>
                  <a:cubicBezTo>
                    <a:pt x="481" y="0"/>
                    <a:pt x="491" y="46"/>
                    <a:pt x="501" y="98"/>
                  </a:cubicBezTo>
                  <a:cubicBezTo>
                    <a:pt x="512" y="151"/>
                    <a:pt x="537" y="217"/>
                    <a:pt x="545" y="253"/>
                  </a:cubicBezTo>
                  <a:cubicBezTo>
                    <a:pt x="563" y="332"/>
                    <a:pt x="450" y="349"/>
                    <a:pt x="393" y="371"/>
                  </a:cubicBezTo>
                  <a:cubicBezTo>
                    <a:pt x="360" y="385"/>
                    <a:pt x="336" y="396"/>
                    <a:pt x="306" y="413"/>
                  </a:cubicBezTo>
                  <a:cubicBezTo>
                    <a:pt x="288" y="397"/>
                    <a:pt x="267" y="430"/>
                    <a:pt x="251" y="415"/>
                  </a:cubicBezTo>
                  <a:cubicBezTo>
                    <a:pt x="247" y="423"/>
                    <a:pt x="237" y="425"/>
                    <a:pt x="231" y="431"/>
                  </a:cubicBezTo>
                  <a:cubicBezTo>
                    <a:pt x="171" y="430"/>
                    <a:pt x="117" y="465"/>
                    <a:pt x="66" y="436"/>
                  </a:cubicBezTo>
                  <a:close/>
                  <a:moveTo>
                    <a:pt x="223" y="400"/>
                  </a:moveTo>
                  <a:cubicBezTo>
                    <a:pt x="231" y="398"/>
                    <a:pt x="239" y="402"/>
                    <a:pt x="246" y="400"/>
                  </a:cubicBezTo>
                  <a:cubicBezTo>
                    <a:pt x="260" y="397"/>
                    <a:pt x="273" y="389"/>
                    <a:pt x="288" y="384"/>
                  </a:cubicBezTo>
                  <a:cubicBezTo>
                    <a:pt x="381" y="357"/>
                    <a:pt x="449" y="325"/>
                    <a:pt x="527" y="281"/>
                  </a:cubicBezTo>
                  <a:cubicBezTo>
                    <a:pt x="506" y="214"/>
                    <a:pt x="498" y="120"/>
                    <a:pt x="468" y="49"/>
                  </a:cubicBezTo>
                  <a:cubicBezTo>
                    <a:pt x="446" y="54"/>
                    <a:pt x="441" y="60"/>
                    <a:pt x="416" y="60"/>
                  </a:cubicBezTo>
                  <a:cubicBezTo>
                    <a:pt x="396" y="70"/>
                    <a:pt x="374" y="81"/>
                    <a:pt x="357" y="88"/>
                  </a:cubicBezTo>
                  <a:cubicBezTo>
                    <a:pt x="348" y="92"/>
                    <a:pt x="337" y="90"/>
                    <a:pt x="329" y="93"/>
                  </a:cubicBezTo>
                  <a:cubicBezTo>
                    <a:pt x="320" y="96"/>
                    <a:pt x="314" y="105"/>
                    <a:pt x="306" y="109"/>
                  </a:cubicBezTo>
                  <a:cubicBezTo>
                    <a:pt x="280" y="119"/>
                    <a:pt x="260" y="128"/>
                    <a:pt x="239" y="134"/>
                  </a:cubicBezTo>
                  <a:cubicBezTo>
                    <a:pt x="199" y="147"/>
                    <a:pt x="155" y="164"/>
                    <a:pt x="120" y="173"/>
                  </a:cubicBezTo>
                  <a:cubicBezTo>
                    <a:pt x="84" y="182"/>
                    <a:pt x="51" y="181"/>
                    <a:pt x="32" y="207"/>
                  </a:cubicBezTo>
                  <a:cubicBezTo>
                    <a:pt x="42" y="271"/>
                    <a:pt x="69" y="359"/>
                    <a:pt x="86" y="426"/>
                  </a:cubicBezTo>
                  <a:cubicBezTo>
                    <a:pt x="140" y="436"/>
                    <a:pt x="182" y="407"/>
                    <a:pt x="223" y="4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8" name="Freeform 142"/>
            <p:cNvSpPr/>
            <p:nvPr/>
          </p:nvSpPr>
          <p:spPr bwMode="auto">
            <a:xfrm>
              <a:off x="8083550" y="1089025"/>
              <a:ext cx="188913" cy="74613"/>
            </a:xfrm>
            <a:custGeom>
              <a:avLst/>
              <a:gdLst>
                <a:gd name="T0" fmla="*/ 0 w 291"/>
                <a:gd name="T1" fmla="*/ 100 h 116"/>
                <a:gd name="T2" fmla="*/ 273 w 291"/>
                <a:gd name="T3" fmla="*/ 0 h 116"/>
                <a:gd name="T4" fmla="*/ 291 w 291"/>
                <a:gd name="T5" fmla="*/ 8 h 116"/>
                <a:gd name="T6" fmla="*/ 160 w 291"/>
                <a:gd name="T7" fmla="*/ 62 h 116"/>
                <a:gd name="T8" fmla="*/ 90 w 291"/>
                <a:gd name="T9" fmla="*/ 88 h 116"/>
                <a:gd name="T10" fmla="*/ 0 w 291"/>
                <a:gd name="T11" fmla="*/ 10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116">
                  <a:moveTo>
                    <a:pt x="0" y="100"/>
                  </a:moveTo>
                  <a:cubicBezTo>
                    <a:pt x="77" y="48"/>
                    <a:pt x="200" y="51"/>
                    <a:pt x="273" y="0"/>
                  </a:cubicBezTo>
                  <a:cubicBezTo>
                    <a:pt x="279" y="3"/>
                    <a:pt x="288" y="3"/>
                    <a:pt x="291" y="8"/>
                  </a:cubicBezTo>
                  <a:cubicBezTo>
                    <a:pt x="275" y="45"/>
                    <a:pt x="200" y="49"/>
                    <a:pt x="160" y="62"/>
                  </a:cubicBezTo>
                  <a:cubicBezTo>
                    <a:pt x="133" y="70"/>
                    <a:pt x="109" y="76"/>
                    <a:pt x="90" y="88"/>
                  </a:cubicBezTo>
                  <a:cubicBezTo>
                    <a:pt x="64" y="83"/>
                    <a:pt x="28" y="116"/>
                    <a:pt x="0" y="1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9" name="Freeform 143"/>
            <p:cNvSpPr/>
            <p:nvPr/>
          </p:nvSpPr>
          <p:spPr bwMode="auto">
            <a:xfrm>
              <a:off x="8074025" y="1055688"/>
              <a:ext cx="179388" cy="66675"/>
            </a:xfrm>
            <a:custGeom>
              <a:avLst/>
              <a:gdLst>
                <a:gd name="T0" fmla="*/ 275 w 276"/>
                <a:gd name="T1" fmla="*/ 0 h 105"/>
                <a:gd name="T2" fmla="*/ 273 w 276"/>
                <a:gd name="T3" fmla="*/ 6 h 105"/>
                <a:gd name="T4" fmla="*/ 198 w 276"/>
                <a:gd name="T5" fmla="*/ 42 h 105"/>
                <a:gd name="T6" fmla="*/ 177 w 276"/>
                <a:gd name="T7" fmla="*/ 54 h 105"/>
                <a:gd name="T8" fmla="*/ 131 w 276"/>
                <a:gd name="T9" fmla="*/ 62 h 105"/>
                <a:gd name="T10" fmla="*/ 72 w 276"/>
                <a:gd name="T11" fmla="*/ 85 h 105"/>
                <a:gd name="T12" fmla="*/ 51 w 276"/>
                <a:gd name="T13" fmla="*/ 85 h 105"/>
                <a:gd name="T14" fmla="*/ 0 w 276"/>
                <a:gd name="T15" fmla="*/ 85 h 105"/>
                <a:gd name="T16" fmla="*/ 131 w 276"/>
                <a:gd name="T17" fmla="*/ 42 h 105"/>
                <a:gd name="T18" fmla="*/ 149 w 276"/>
                <a:gd name="T19" fmla="*/ 44 h 105"/>
                <a:gd name="T20" fmla="*/ 275 w 276"/>
                <a:gd name="T2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105">
                  <a:moveTo>
                    <a:pt x="275" y="0"/>
                  </a:moveTo>
                  <a:cubicBezTo>
                    <a:pt x="276" y="3"/>
                    <a:pt x="275" y="5"/>
                    <a:pt x="273" y="6"/>
                  </a:cubicBezTo>
                  <a:cubicBezTo>
                    <a:pt x="259" y="30"/>
                    <a:pt x="225" y="31"/>
                    <a:pt x="198" y="42"/>
                  </a:cubicBezTo>
                  <a:cubicBezTo>
                    <a:pt x="190" y="45"/>
                    <a:pt x="184" y="52"/>
                    <a:pt x="177" y="54"/>
                  </a:cubicBezTo>
                  <a:cubicBezTo>
                    <a:pt x="162" y="61"/>
                    <a:pt x="147" y="58"/>
                    <a:pt x="131" y="62"/>
                  </a:cubicBezTo>
                  <a:cubicBezTo>
                    <a:pt x="112" y="67"/>
                    <a:pt x="97" y="81"/>
                    <a:pt x="72" y="85"/>
                  </a:cubicBezTo>
                  <a:cubicBezTo>
                    <a:pt x="65" y="86"/>
                    <a:pt x="58" y="84"/>
                    <a:pt x="51" y="85"/>
                  </a:cubicBezTo>
                  <a:cubicBezTo>
                    <a:pt x="32" y="89"/>
                    <a:pt x="11" y="105"/>
                    <a:pt x="0" y="85"/>
                  </a:cubicBezTo>
                  <a:cubicBezTo>
                    <a:pt x="36" y="55"/>
                    <a:pt x="96" y="65"/>
                    <a:pt x="131" y="42"/>
                  </a:cubicBezTo>
                  <a:cubicBezTo>
                    <a:pt x="136" y="43"/>
                    <a:pt x="148" y="38"/>
                    <a:pt x="149" y="44"/>
                  </a:cubicBezTo>
                  <a:cubicBezTo>
                    <a:pt x="191" y="31"/>
                    <a:pt x="230" y="2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0" name="Freeform 144"/>
            <p:cNvSpPr/>
            <p:nvPr/>
          </p:nvSpPr>
          <p:spPr bwMode="auto">
            <a:xfrm>
              <a:off x="8074025" y="1009650"/>
              <a:ext cx="171450" cy="74613"/>
            </a:xfrm>
            <a:custGeom>
              <a:avLst/>
              <a:gdLst>
                <a:gd name="T0" fmla="*/ 265 w 265"/>
                <a:gd name="T1" fmla="*/ 19 h 114"/>
                <a:gd name="T2" fmla="*/ 239 w 265"/>
                <a:gd name="T3" fmla="*/ 19 h 114"/>
                <a:gd name="T4" fmla="*/ 113 w 265"/>
                <a:gd name="T5" fmla="*/ 63 h 114"/>
                <a:gd name="T6" fmla="*/ 0 w 265"/>
                <a:gd name="T7" fmla="*/ 106 h 114"/>
                <a:gd name="T8" fmla="*/ 36 w 265"/>
                <a:gd name="T9" fmla="*/ 78 h 114"/>
                <a:gd name="T10" fmla="*/ 67 w 265"/>
                <a:gd name="T11" fmla="*/ 55 h 114"/>
                <a:gd name="T12" fmla="*/ 167 w 265"/>
                <a:gd name="T13" fmla="*/ 27 h 114"/>
                <a:gd name="T14" fmla="*/ 257 w 265"/>
                <a:gd name="T15" fmla="*/ 1 h 114"/>
                <a:gd name="T16" fmla="*/ 265 w 265"/>
                <a:gd name="T17" fmla="*/ 6 h 114"/>
                <a:gd name="T18" fmla="*/ 265 w 265"/>
                <a:gd name="T19" fmla="*/ 1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114">
                  <a:moveTo>
                    <a:pt x="265" y="19"/>
                  </a:moveTo>
                  <a:cubicBezTo>
                    <a:pt x="253" y="19"/>
                    <a:pt x="251" y="22"/>
                    <a:pt x="239" y="19"/>
                  </a:cubicBezTo>
                  <a:cubicBezTo>
                    <a:pt x="199" y="37"/>
                    <a:pt x="155" y="48"/>
                    <a:pt x="113" y="63"/>
                  </a:cubicBezTo>
                  <a:cubicBezTo>
                    <a:pt x="73" y="77"/>
                    <a:pt x="40" y="114"/>
                    <a:pt x="0" y="106"/>
                  </a:cubicBezTo>
                  <a:cubicBezTo>
                    <a:pt x="3" y="90"/>
                    <a:pt x="22" y="86"/>
                    <a:pt x="36" y="78"/>
                  </a:cubicBezTo>
                  <a:cubicBezTo>
                    <a:pt x="46" y="71"/>
                    <a:pt x="55" y="60"/>
                    <a:pt x="67" y="55"/>
                  </a:cubicBezTo>
                  <a:cubicBezTo>
                    <a:pt x="92" y="42"/>
                    <a:pt x="132" y="39"/>
                    <a:pt x="167" y="27"/>
                  </a:cubicBezTo>
                  <a:cubicBezTo>
                    <a:pt x="199" y="15"/>
                    <a:pt x="220" y="0"/>
                    <a:pt x="257" y="1"/>
                  </a:cubicBezTo>
                  <a:cubicBezTo>
                    <a:pt x="259" y="3"/>
                    <a:pt x="262" y="5"/>
                    <a:pt x="265" y="6"/>
                  </a:cubicBezTo>
                  <a:cubicBezTo>
                    <a:pt x="265" y="10"/>
                    <a:pt x="265" y="15"/>
                    <a:pt x="265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1" name="Freeform 145"/>
            <p:cNvSpPr>
              <a:spLocks noEditPoints="1"/>
            </p:cNvSpPr>
            <p:nvPr/>
          </p:nvSpPr>
          <p:spPr bwMode="auto">
            <a:xfrm>
              <a:off x="7764463" y="536575"/>
              <a:ext cx="1300163" cy="1173163"/>
            </a:xfrm>
            <a:custGeom>
              <a:avLst/>
              <a:gdLst>
                <a:gd name="T0" fmla="*/ 253 w 2013"/>
                <a:gd name="T1" fmla="*/ 1523 h 1814"/>
                <a:gd name="T2" fmla="*/ 196 w 2013"/>
                <a:gd name="T3" fmla="*/ 1221 h 1814"/>
                <a:gd name="T4" fmla="*/ 67 w 2013"/>
                <a:gd name="T5" fmla="*/ 879 h 1814"/>
                <a:gd name="T6" fmla="*/ 49 w 2013"/>
                <a:gd name="T7" fmla="*/ 608 h 1814"/>
                <a:gd name="T8" fmla="*/ 907 w 2013"/>
                <a:gd name="T9" fmla="*/ 350 h 1814"/>
                <a:gd name="T10" fmla="*/ 1204 w 2013"/>
                <a:gd name="T11" fmla="*/ 8 h 1814"/>
                <a:gd name="T12" fmla="*/ 1977 w 2013"/>
                <a:gd name="T13" fmla="*/ 371 h 1814"/>
                <a:gd name="T14" fmla="*/ 1616 w 2013"/>
                <a:gd name="T15" fmla="*/ 1337 h 1814"/>
                <a:gd name="T16" fmla="*/ 1193 w 2013"/>
                <a:gd name="T17" fmla="*/ 1477 h 1814"/>
                <a:gd name="T18" fmla="*/ 822 w 2013"/>
                <a:gd name="T19" fmla="*/ 1703 h 1814"/>
                <a:gd name="T20" fmla="*/ 1691 w 2013"/>
                <a:gd name="T21" fmla="*/ 1077 h 1814"/>
                <a:gd name="T22" fmla="*/ 1910 w 2013"/>
                <a:gd name="T23" fmla="*/ 319 h 1814"/>
                <a:gd name="T24" fmla="*/ 1132 w 2013"/>
                <a:gd name="T25" fmla="*/ 198 h 1814"/>
                <a:gd name="T26" fmla="*/ 1188 w 2013"/>
                <a:gd name="T27" fmla="*/ 237 h 1814"/>
                <a:gd name="T28" fmla="*/ 1614 w 2013"/>
                <a:gd name="T29" fmla="*/ 268 h 1814"/>
                <a:gd name="T30" fmla="*/ 1925 w 2013"/>
                <a:gd name="T31" fmla="*/ 397 h 1814"/>
                <a:gd name="T32" fmla="*/ 1668 w 2013"/>
                <a:gd name="T33" fmla="*/ 1008 h 1814"/>
                <a:gd name="T34" fmla="*/ 1500 w 2013"/>
                <a:gd name="T35" fmla="*/ 1415 h 1814"/>
                <a:gd name="T36" fmla="*/ 1536 w 2013"/>
                <a:gd name="T37" fmla="*/ 1479 h 1814"/>
                <a:gd name="T38" fmla="*/ 1791 w 2013"/>
                <a:gd name="T39" fmla="*/ 654 h 1814"/>
                <a:gd name="T40" fmla="*/ 1567 w 2013"/>
                <a:gd name="T41" fmla="*/ 265 h 1814"/>
                <a:gd name="T42" fmla="*/ 1230 w 2013"/>
                <a:gd name="T43" fmla="*/ 214 h 1814"/>
                <a:gd name="T44" fmla="*/ 1090 w 2013"/>
                <a:gd name="T45" fmla="*/ 600 h 1814"/>
                <a:gd name="T46" fmla="*/ 1384 w 2013"/>
                <a:gd name="T47" fmla="*/ 1350 h 1814"/>
                <a:gd name="T48" fmla="*/ 438 w 2013"/>
                <a:gd name="T49" fmla="*/ 1714 h 1814"/>
                <a:gd name="T50" fmla="*/ 717 w 2013"/>
                <a:gd name="T51" fmla="*/ 1711 h 1814"/>
                <a:gd name="T52" fmla="*/ 1152 w 2013"/>
                <a:gd name="T53" fmla="*/ 1348 h 1814"/>
                <a:gd name="T54" fmla="*/ 508 w 2013"/>
                <a:gd name="T55" fmla="*/ 461 h 1814"/>
                <a:gd name="T56" fmla="*/ 75 w 2013"/>
                <a:gd name="T57" fmla="*/ 673 h 1814"/>
                <a:gd name="T58" fmla="*/ 209 w 2013"/>
                <a:gd name="T59" fmla="*/ 930 h 1814"/>
                <a:gd name="T60" fmla="*/ 271 w 2013"/>
                <a:gd name="T61" fmla="*/ 1183 h 1814"/>
                <a:gd name="T62" fmla="*/ 340 w 2013"/>
                <a:gd name="T63" fmla="*/ 1384 h 1814"/>
                <a:gd name="T64" fmla="*/ 423 w 2013"/>
                <a:gd name="T65" fmla="*/ 1667 h 1814"/>
                <a:gd name="T66" fmla="*/ 1021 w 2013"/>
                <a:gd name="T67" fmla="*/ 474 h 1814"/>
                <a:gd name="T68" fmla="*/ 415 w 2013"/>
                <a:gd name="T69" fmla="*/ 1711 h 1814"/>
                <a:gd name="T70" fmla="*/ 376 w 2013"/>
                <a:gd name="T71" fmla="*/ 1734 h 1814"/>
                <a:gd name="T72" fmla="*/ 353 w 2013"/>
                <a:gd name="T73" fmla="*/ 1600 h 1814"/>
                <a:gd name="T74" fmla="*/ 353 w 2013"/>
                <a:gd name="T75" fmla="*/ 1600 h 1814"/>
                <a:gd name="T76" fmla="*/ 268 w 2013"/>
                <a:gd name="T77" fmla="*/ 1528 h 1814"/>
                <a:gd name="T78" fmla="*/ 343 w 2013"/>
                <a:gd name="T79" fmla="*/ 1453 h 1814"/>
                <a:gd name="T80" fmla="*/ 320 w 2013"/>
                <a:gd name="T81" fmla="*/ 1430 h 1814"/>
                <a:gd name="T82" fmla="*/ 248 w 2013"/>
                <a:gd name="T83" fmla="*/ 1394 h 1814"/>
                <a:gd name="T84" fmla="*/ 299 w 2013"/>
                <a:gd name="T85" fmla="*/ 1307 h 1814"/>
                <a:gd name="T86" fmla="*/ 222 w 2013"/>
                <a:gd name="T87" fmla="*/ 1307 h 1814"/>
                <a:gd name="T88" fmla="*/ 281 w 2013"/>
                <a:gd name="T89" fmla="*/ 1211 h 1814"/>
                <a:gd name="T90" fmla="*/ 181 w 2013"/>
                <a:gd name="T91" fmla="*/ 1180 h 1814"/>
                <a:gd name="T92" fmla="*/ 206 w 2013"/>
                <a:gd name="T93" fmla="*/ 1087 h 1814"/>
                <a:gd name="T94" fmla="*/ 147 w 2013"/>
                <a:gd name="T95" fmla="*/ 1046 h 1814"/>
                <a:gd name="T96" fmla="*/ 137 w 2013"/>
                <a:gd name="T97" fmla="*/ 992 h 1814"/>
                <a:gd name="T98" fmla="*/ 108 w 2013"/>
                <a:gd name="T99" fmla="*/ 946 h 1814"/>
                <a:gd name="T100" fmla="*/ 134 w 2013"/>
                <a:gd name="T101" fmla="*/ 853 h 1814"/>
                <a:gd name="T102" fmla="*/ 75 w 2013"/>
                <a:gd name="T103" fmla="*/ 804 h 1814"/>
                <a:gd name="T104" fmla="*/ 72 w 2013"/>
                <a:gd name="T105" fmla="*/ 758 h 1814"/>
                <a:gd name="T106" fmla="*/ 34 w 2013"/>
                <a:gd name="T107" fmla="*/ 642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13" h="1814">
                  <a:moveTo>
                    <a:pt x="369" y="1783"/>
                  </a:moveTo>
                  <a:cubicBezTo>
                    <a:pt x="350" y="1800"/>
                    <a:pt x="317" y="1804"/>
                    <a:pt x="302" y="1778"/>
                  </a:cubicBezTo>
                  <a:cubicBezTo>
                    <a:pt x="308" y="1724"/>
                    <a:pt x="267" y="1725"/>
                    <a:pt x="284" y="1680"/>
                  </a:cubicBezTo>
                  <a:cubicBezTo>
                    <a:pt x="255" y="1668"/>
                    <a:pt x="272" y="1626"/>
                    <a:pt x="255" y="1603"/>
                  </a:cubicBezTo>
                  <a:cubicBezTo>
                    <a:pt x="256" y="1593"/>
                    <a:pt x="258" y="1585"/>
                    <a:pt x="266" y="1582"/>
                  </a:cubicBezTo>
                  <a:cubicBezTo>
                    <a:pt x="255" y="1570"/>
                    <a:pt x="244" y="1545"/>
                    <a:pt x="253" y="1523"/>
                  </a:cubicBezTo>
                  <a:cubicBezTo>
                    <a:pt x="236" y="1495"/>
                    <a:pt x="196" y="1465"/>
                    <a:pt x="230" y="1430"/>
                  </a:cubicBezTo>
                  <a:cubicBezTo>
                    <a:pt x="230" y="1421"/>
                    <a:pt x="222" y="1415"/>
                    <a:pt x="217" y="1404"/>
                  </a:cubicBezTo>
                  <a:cubicBezTo>
                    <a:pt x="218" y="1391"/>
                    <a:pt x="225" y="1384"/>
                    <a:pt x="232" y="1376"/>
                  </a:cubicBezTo>
                  <a:cubicBezTo>
                    <a:pt x="228" y="1366"/>
                    <a:pt x="219" y="1362"/>
                    <a:pt x="214" y="1353"/>
                  </a:cubicBezTo>
                  <a:cubicBezTo>
                    <a:pt x="227" y="1329"/>
                    <a:pt x="171" y="1304"/>
                    <a:pt x="201" y="1281"/>
                  </a:cubicBezTo>
                  <a:cubicBezTo>
                    <a:pt x="182" y="1269"/>
                    <a:pt x="179" y="1238"/>
                    <a:pt x="196" y="1221"/>
                  </a:cubicBezTo>
                  <a:cubicBezTo>
                    <a:pt x="178" y="1215"/>
                    <a:pt x="144" y="1192"/>
                    <a:pt x="170" y="1170"/>
                  </a:cubicBezTo>
                  <a:cubicBezTo>
                    <a:pt x="157" y="1159"/>
                    <a:pt x="145" y="1142"/>
                    <a:pt x="157" y="1121"/>
                  </a:cubicBezTo>
                  <a:cubicBezTo>
                    <a:pt x="141" y="1113"/>
                    <a:pt x="128" y="1087"/>
                    <a:pt x="144" y="1069"/>
                  </a:cubicBezTo>
                  <a:cubicBezTo>
                    <a:pt x="123" y="1063"/>
                    <a:pt x="115" y="1036"/>
                    <a:pt x="126" y="1018"/>
                  </a:cubicBezTo>
                  <a:cubicBezTo>
                    <a:pt x="119" y="1004"/>
                    <a:pt x="105" y="996"/>
                    <a:pt x="108" y="971"/>
                  </a:cubicBezTo>
                  <a:cubicBezTo>
                    <a:pt x="59" y="960"/>
                    <a:pt x="119" y="883"/>
                    <a:pt x="67" y="879"/>
                  </a:cubicBezTo>
                  <a:cubicBezTo>
                    <a:pt x="65" y="860"/>
                    <a:pt x="54" y="834"/>
                    <a:pt x="77" y="830"/>
                  </a:cubicBezTo>
                  <a:cubicBezTo>
                    <a:pt x="67" y="819"/>
                    <a:pt x="50" y="805"/>
                    <a:pt x="59" y="783"/>
                  </a:cubicBezTo>
                  <a:cubicBezTo>
                    <a:pt x="50" y="773"/>
                    <a:pt x="31" y="757"/>
                    <a:pt x="31" y="729"/>
                  </a:cubicBezTo>
                  <a:cubicBezTo>
                    <a:pt x="31" y="725"/>
                    <a:pt x="35" y="718"/>
                    <a:pt x="34" y="714"/>
                  </a:cubicBezTo>
                  <a:cubicBezTo>
                    <a:pt x="27" y="681"/>
                    <a:pt x="0" y="659"/>
                    <a:pt x="16" y="631"/>
                  </a:cubicBezTo>
                  <a:cubicBezTo>
                    <a:pt x="22" y="619"/>
                    <a:pt x="38" y="618"/>
                    <a:pt x="49" y="608"/>
                  </a:cubicBezTo>
                  <a:cubicBezTo>
                    <a:pt x="43" y="599"/>
                    <a:pt x="53" y="591"/>
                    <a:pt x="54" y="577"/>
                  </a:cubicBezTo>
                  <a:cubicBezTo>
                    <a:pt x="200" y="522"/>
                    <a:pt x="361" y="489"/>
                    <a:pt x="518" y="433"/>
                  </a:cubicBezTo>
                  <a:cubicBezTo>
                    <a:pt x="548" y="440"/>
                    <a:pt x="570" y="426"/>
                    <a:pt x="598" y="415"/>
                  </a:cubicBezTo>
                  <a:cubicBezTo>
                    <a:pt x="632" y="402"/>
                    <a:pt x="674" y="393"/>
                    <a:pt x="714" y="379"/>
                  </a:cubicBezTo>
                  <a:cubicBezTo>
                    <a:pt x="774" y="357"/>
                    <a:pt x="826" y="324"/>
                    <a:pt x="879" y="325"/>
                  </a:cubicBezTo>
                  <a:cubicBezTo>
                    <a:pt x="887" y="332"/>
                    <a:pt x="894" y="342"/>
                    <a:pt x="907" y="350"/>
                  </a:cubicBezTo>
                  <a:cubicBezTo>
                    <a:pt x="917" y="400"/>
                    <a:pt x="940" y="458"/>
                    <a:pt x="951" y="515"/>
                  </a:cubicBezTo>
                  <a:cubicBezTo>
                    <a:pt x="995" y="401"/>
                    <a:pt x="1039" y="270"/>
                    <a:pt x="1085" y="144"/>
                  </a:cubicBezTo>
                  <a:cubicBezTo>
                    <a:pt x="1096" y="115"/>
                    <a:pt x="1109" y="85"/>
                    <a:pt x="1116" y="59"/>
                  </a:cubicBezTo>
                  <a:cubicBezTo>
                    <a:pt x="1119" y="50"/>
                    <a:pt x="1115" y="39"/>
                    <a:pt x="1119" y="31"/>
                  </a:cubicBezTo>
                  <a:cubicBezTo>
                    <a:pt x="1126" y="16"/>
                    <a:pt x="1151" y="0"/>
                    <a:pt x="1165" y="0"/>
                  </a:cubicBezTo>
                  <a:cubicBezTo>
                    <a:pt x="1179" y="0"/>
                    <a:pt x="1192" y="17"/>
                    <a:pt x="1204" y="8"/>
                  </a:cubicBezTo>
                  <a:cubicBezTo>
                    <a:pt x="1206" y="16"/>
                    <a:pt x="1216" y="16"/>
                    <a:pt x="1217" y="26"/>
                  </a:cubicBezTo>
                  <a:cubicBezTo>
                    <a:pt x="1322" y="71"/>
                    <a:pt x="1422" y="93"/>
                    <a:pt x="1536" y="131"/>
                  </a:cubicBezTo>
                  <a:cubicBezTo>
                    <a:pt x="1621" y="186"/>
                    <a:pt x="1752" y="215"/>
                    <a:pt x="1827" y="263"/>
                  </a:cubicBezTo>
                  <a:cubicBezTo>
                    <a:pt x="1845" y="264"/>
                    <a:pt x="1873" y="273"/>
                    <a:pt x="1884" y="288"/>
                  </a:cubicBezTo>
                  <a:cubicBezTo>
                    <a:pt x="1910" y="287"/>
                    <a:pt x="1921" y="305"/>
                    <a:pt x="1941" y="314"/>
                  </a:cubicBezTo>
                  <a:cubicBezTo>
                    <a:pt x="1965" y="325"/>
                    <a:pt x="2013" y="338"/>
                    <a:pt x="1977" y="371"/>
                  </a:cubicBezTo>
                  <a:cubicBezTo>
                    <a:pt x="1965" y="428"/>
                    <a:pt x="1945" y="466"/>
                    <a:pt x="1931" y="523"/>
                  </a:cubicBezTo>
                  <a:cubicBezTo>
                    <a:pt x="1921" y="534"/>
                    <a:pt x="1912" y="546"/>
                    <a:pt x="1910" y="564"/>
                  </a:cubicBezTo>
                  <a:cubicBezTo>
                    <a:pt x="1843" y="685"/>
                    <a:pt x="1811" y="820"/>
                    <a:pt x="1760" y="956"/>
                  </a:cubicBezTo>
                  <a:cubicBezTo>
                    <a:pt x="1742" y="1005"/>
                    <a:pt x="1721" y="1054"/>
                    <a:pt x="1701" y="1103"/>
                  </a:cubicBezTo>
                  <a:cubicBezTo>
                    <a:pt x="1681" y="1152"/>
                    <a:pt x="1662" y="1202"/>
                    <a:pt x="1642" y="1250"/>
                  </a:cubicBezTo>
                  <a:cubicBezTo>
                    <a:pt x="1630" y="1278"/>
                    <a:pt x="1625" y="1309"/>
                    <a:pt x="1616" y="1337"/>
                  </a:cubicBezTo>
                  <a:cubicBezTo>
                    <a:pt x="1603" y="1378"/>
                    <a:pt x="1573" y="1412"/>
                    <a:pt x="1572" y="1456"/>
                  </a:cubicBezTo>
                  <a:cubicBezTo>
                    <a:pt x="1560" y="1457"/>
                    <a:pt x="1562" y="1472"/>
                    <a:pt x="1559" y="1482"/>
                  </a:cubicBezTo>
                  <a:cubicBezTo>
                    <a:pt x="1550" y="1491"/>
                    <a:pt x="1541" y="1500"/>
                    <a:pt x="1534" y="1510"/>
                  </a:cubicBezTo>
                  <a:cubicBezTo>
                    <a:pt x="1481" y="1502"/>
                    <a:pt x="1401" y="1460"/>
                    <a:pt x="1335" y="1443"/>
                  </a:cubicBezTo>
                  <a:cubicBezTo>
                    <a:pt x="1276" y="1428"/>
                    <a:pt x="1229" y="1390"/>
                    <a:pt x="1175" y="1374"/>
                  </a:cubicBezTo>
                  <a:cubicBezTo>
                    <a:pt x="1189" y="1409"/>
                    <a:pt x="1185" y="1443"/>
                    <a:pt x="1193" y="1477"/>
                  </a:cubicBezTo>
                  <a:cubicBezTo>
                    <a:pt x="1205" y="1521"/>
                    <a:pt x="1231" y="1567"/>
                    <a:pt x="1181" y="1595"/>
                  </a:cubicBezTo>
                  <a:cubicBezTo>
                    <a:pt x="1156" y="1609"/>
                    <a:pt x="1106" y="1610"/>
                    <a:pt x="1062" y="1626"/>
                  </a:cubicBezTo>
                  <a:cubicBezTo>
                    <a:pt x="1048" y="1631"/>
                    <a:pt x="1037" y="1641"/>
                    <a:pt x="1026" y="1644"/>
                  </a:cubicBezTo>
                  <a:cubicBezTo>
                    <a:pt x="1009" y="1648"/>
                    <a:pt x="991" y="1652"/>
                    <a:pt x="977" y="1654"/>
                  </a:cubicBezTo>
                  <a:cubicBezTo>
                    <a:pt x="920" y="1666"/>
                    <a:pt x="871" y="1680"/>
                    <a:pt x="833" y="1693"/>
                  </a:cubicBezTo>
                  <a:cubicBezTo>
                    <a:pt x="830" y="1698"/>
                    <a:pt x="824" y="1698"/>
                    <a:pt x="822" y="1703"/>
                  </a:cubicBezTo>
                  <a:cubicBezTo>
                    <a:pt x="775" y="1719"/>
                    <a:pt x="728" y="1725"/>
                    <a:pt x="681" y="1737"/>
                  </a:cubicBezTo>
                  <a:cubicBezTo>
                    <a:pt x="587" y="1760"/>
                    <a:pt x="517" y="1800"/>
                    <a:pt x="405" y="1796"/>
                  </a:cubicBezTo>
                  <a:cubicBezTo>
                    <a:pt x="403" y="1804"/>
                    <a:pt x="397" y="1809"/>
                    <a:pt x="392" y="1814"/>
                  </a:cubicBezTo>
                  <a:cubicBezTo>
                    <a:pt x="371" y="1804"/>
                    <a:pt x="377" y="1802"/>
                    <a:pt x="369" y="1783"/>
                  </a:cubicBezTo>
                  <a:close/>
                  <a:moveTo>
                    <a:pt x="1580" y="1376"/>
                  </a:moveTo>
                  <a:cubicBezTo>
                    <a:pt x="1610" y="1267"/>
                    <a:pt x="1655" y="1178"/>
                    <a:pt x="1691" y="1077"/>
                  </a:cubicBezTo>
                  <a:cubicBezTo>
                    <a:pt x="1713" y="1016"/>
                    <a:pt x="1730" y="952"/>
                    <a:pt x="1753" y="889"/>
                  </a:cubicBezTo>
                  <a:cubicBezTo>
                    <a:pt x="1769" y="844"/>
                    <a:pt x="1793" y="802"/>
                    <a:pt x="1802" y="755"/>
                  </a:cubicBezTo>
                  <a:cubicBezTo>
                    <a:pt x="1824" y="728"/>
                    <a:pt x="1827" y="693"/>
                    <a:pt x="1840" y="657"/>
                  </a:cubicBezTo>
                  <a:cubicBezTo>
                    <a:pt x="1862" y="599"/>
                    <a:pt x="1899" y="535"/>
                    <a:pt x="1925" y="482"/>
                  </a:cubicBezTo>
                  <a:cubicBezTo>
                    <a:pt x="1942" y="449"/>
                    <a:pt x="1962" y="373"/>
                    <a:pt x="1951" y="345"/>
                  </a:cubicBezTo>
                  <a:cubicBezTo>
                    <a:pt x="1932" y="335"/>
                    <a:pt x="1918" y="331"/>
                    <a:pt x="1910" y="319"/>
                  </a:cubicBezTo>
                  <a:cubicBezTo>
                    <a:pt x="1899" y="324"/>
                    <a:pt x="1902" y="315"/>
                    <a:pt x="1889" y="319"/>
                  </a:cubicBezTo>
                  <a:cubicBezTo>
                    <a:pt x="1852" y="293"/>
                    <a:pt x="1796" y="285"/>
                    <a:pt x="1760" y="252"/>
                  </a:cubicBezTo>
                  <a:cubicBezTo>
                    <a:pt x="1667" y="223"/>
                    <a:pt x="1567" y="164"/>
                    <a:pt x="1472" y="136"/>
                  </a:cubicBezTo>
                  <a:cubicBezTo>
                    <a:pt x="1386" y="99"/>
                    <a:pt x="1280" y="89"/>
                    <a:pt x="1204" y="36"/>
                  </a:cubicBezTo>
                  <a:cubicBezTo>
                    <a:pt x="1188" y="37"/>
                    <a:pt x="1186" y="52"/>
                    <a:pt x="1181" y="64"/>
                  </a:cubicBezTo>
                  <a:cubicBezTo>
                    <a:pt x="1162" y="106"/>
                    <a:pt x="1151" y="151"/>
                    <a:pt x="1132" y="198"/>
                  </a:cubicBezTo>
                  <a:cubicBezTo>
                    <a:pt x="1102" y="272"/>
                    <a:pt x="1088" y="344"/>
                    <a:pt x="1059" y="404"/>
                  </a:cubicBezTo>
                  <a:cubicBezTo>
                    <a:pt x="1059" y="411"/>
                    <a:pt x="1059" y="418"/>
                    <a:pt x="1059" y="425"/>
                  </a:cubicBezTo>
                  <a:cubicBezTo>
                    <a:pt x="1024" y="497"/>
                    <a:pt x="1012" y="567"/>
                    <a:pt x="982" y="639"/>
                  </a:cubicBezTo>
                  <a:cubicBezTo>
                    <a:pt x="995" y="669"/>
                    <a:pt x="999" y="708"/>
                    <a:pt x="1013" y="737"/>
                  </a:cubicBezTo>
                  <a:cubicBezTo>
                    <a:pt x="1054" y="603"/>
                    <a:pt x="1118" y="478"/>
                    <a:pt x="1152" y="345"/>
                  </a:cubicBezTo>
                  <a:cubicBezTo>
                    <a:pt x="1170" y="317"/>
                    <a:pt x="1175" y="275"/>
                    <a:pt x="1188" y="237"/>
                  </a:cubicBezTo>
                  <a:cubicBezTo>
                    <a:pt x="1189" y="232"/>
                    <a:pt x="1197" y="235"/>
                    <a:pt x="1199" y="232"/>
                  </a:cubicBezTo>
                  <a:cubicBezTo>
                    <a:pt x="1199" y="196"/>
                    <a:pt x="1224" y="173"/>
                    <a:pt x="1224" y="139"/>
                  </a:cubicBezTo>
                  <a:cubicBezTo>
                    <a:pt x="1244" y="144"/>
                    <a:pt x="1236" y="122"/>
                    <a:pt x="1250" y="121"/>
                  </a:cubicBezTo>
                  <a:cubicBezTo>
                    <a:pt x="1300" y="145"/>
                    <a:pt x="1351" y="168"/>
                    <a:pt x="1402" y="185"/>
                  </a:cubicBezTo>
                  <a:cubicBezTo>
                    <a:pt x="1465" y="207"/>
                    <a:pt x="1528" y="226"/>
                    <a:pt x="1585" y="250"/>
                  </a:cubicBezTo>
                  <a:cubicBezTo>
                    <a:pt x="1596" y="254"/>
                    <a:pt x="1603" y="264"/>
                    <a:pt x="1614" y="268"/>
                  </a:cubicBezTo>
                  <a:cubicBezTo>
                    <a:pt x="1635" y="276"/>
                    <a:pt x="1661" y="275"/>
                    <a:pt x="1683" y="283"/>
                  </a:cubicBezTo>
                  <a:cubicBezTo>
                    <a:pt x="1689" y="286"/>
                    <a:pt x="1693" y="294"/>
                    <a:pt x="1699" y="296"/>
                  </a:cubicBezTo>
                  <a:cubicBezTo>
                    <a:pt x="1723" y="307"/>
                    <a:pt x="1746" y="305"/>
                    <a:pt x="1766" y="314"/>
                  </a:cubicBezTo>
                  <a:cubicBezTo>
                    <a:pt x="1766" y="329"/>
                    <a:pt x="1788" y="323"/>
                    <a:pt x="1791" y="335"/>
                  </a:cubicBezTo>
                  <a:cubicBezTo>
                    <a:pt x="1834" y="337"/>
                    <a:pt x="1867" y="366"/>
                    <a:pt x="1910" y="376"/>
                  </a:cubicBezTo>
                  <a:cubicBezTo>
                    <a:pt x="1912" y="386"/>
                    <a:pt x="1923" y="387"/>
                    <a:pt x="1925" y="397"/>
                  </a:cubicBezTo>
                  <a:cubicBezTo>
                    <a:pt x="1910" y="426"/>
                    <a:pt x="1902" y="453"/>
                    <a:pt x="1889" y="482"/>
                  </a:cubicBezTo>
                  <a:cubicBezTo>
                    <a:pt x="1856" y="559"/>
                    <a:pt x="1816" y="645"/>
                    <a:pt x="1786" y="724"/>
                  </a:cubicBezTo>
                  <a:cubicBezTo>
                    <a:pt x="1769" y="771"/>
                    <a:pt x="1748" y="807"/>
                    <a:pt x="1732" y="850"/>
                  </a:cubicBezTo>
                  <a:cubicBezTo>
                    <a:pt x="1726" y="868"/>
                    <a:pt x="1722" y="892"/>
                    <a:pt x="1714" y="910"/>
                  </a:cubicBezTo>
                  <a:cubicBezTo>
                    <a:pt x="1704" y="934"/>
                    <a:pt x="1685" y="955"/>
                    <a:pt x="1675" y="979"/>
                  </a:cubicBezTo>
                  <a:cubicBezTo>
                    <a:pt x="1670" y="992"/>
                    <a:pt x="1671" y="999"/>
                    <a:pt x="1668" y="1008"/>
                  </a:cubicBezTo>
                  <a:cubicBezTo>
                    <a:pt x="1651" y="1046"/>
                    <a:pt x="1646" y="1081"/>
                    <a:pt x="1634" y="1124"/>
                  </a:cubicBezTo>
                  <a:cubicBezTo>
                    <a:pt x="1626" y="1151"/>
                    <a:pt x="1610" y="1178"/>
                    <a:pt x="1601" y="1206"/>
                  </a:cubicBezTo>
                  <a:cubicBezTo>
                    <a:pt x="1597" y="1217"/>
                    <a:pt x="1599" y="1229"/>
                    <a:pt x="1595" y="1240"/>
                  </a:cubicBezTo>
                  <a:cubicBezTo>
                    <a:pt x="1580" y="1288"/>
                    <a:pt x="1552" y="1332"/>
                    <a:pt x="1547" y="1384"/>
                  </a:cubicBezTo>
                  <a:cubicBezTo>
                    <a:pt x="1540" y="1392"/>
                    <a:pt x="1532" y="1399"/>
                    <a:pt x="1526" y="1407"/>
                  </a:cubicBezTo>
                  <a:cubicBezTo>
                    <a:pt x="1512" y="1410"/>
                    <a:pt x="1511" y="1411"/>
                    <a:pt x="1500" y="1415"/>
                  </a:cubicBezTo>
                  <a:cubicBezTo>
                    <a:pt x="1393" y="1386"/>
                    <a:pt x="1296" y="1347"/>
                    <a:pt x="1188" y="1301"/>
                  </a:cubicBezTo>
                  <a:cubicBezTo>
                    <a:pt x="1177" y="1296"/>
                    <a:pt x="1168" y="1283"/>
                    <a:pt x="1152" y="1288"/>
                  </a:cubicBezTo>
                  <a:cubicBezTo>
                    <a:pt x="1157" y="1312"/>
                    <a:pt x="1166" y="1332"/>
                    <a:pt x="1170" y="1355"/>
                  </a:cubicBezTo>
                  <a:cubicBezTo>
                    <a:pt x="1223" y="1363"/>
                    <a:pt x="1267" y="1392"/>
                    <a:pt x="1315" y="1415"/>
                  </a:cubicBezTo>
                  <a:cubicBezTo>
                    <a:pt x="1353" y="1434"/>
                    <a:pt x="1400" y="1440"/>
                    <a:pt x="1446" y="1453"/>
                  </a:cubicBezTo>
                  <a:cubicBezTo>
                    <a:pt x="1466" y="1467"/>
                    <a:pt x="1500" y="1492"/>
                    <a:pt x="1536" y="1479"/>
                  </a:cubicBezTo>
                  <a:cubicBezTo>
                    <a:pt x="1545" y="1448"/>
                    <a:pt x="1551" y="1409"/>
                    <a:pt x="1580" y="1376"/>
                  </a:cubicBezTo>
                  <a:close/>
                  <a:moveTo>
                    <a:pt x="1523" y="1340"/>
                  </a:moveTo>
                  <a:cubicBezTo>
                    <a:pt x="1551" y="1279"/>
                    <a:pt x="1572" y="1212"/>
                    <a:pt x="1590" y="1142"/>
                  </a:cubicBezTo>
                  <a:cubicBezTo>
                    <a:pt x="1630" y="1073"/>
                    <a:pt x="1653" y="988"/>
                    <a:pt x="1683" y="912"/>
                  </a:cubicBezTo>
                  <a:cubicBezTo>
                    <a:pt x="1695" y="883"/>
                    <a:pt x="1720" y="858"/>
                    <a:pt x="1724" y="822"/>
                  </a:cubicBezTo>
                  <a:cubicBezTo>
                    <a:pt x="1756" y="776"/>
                    <a:pt x="1771" y="712"/>
                    <a:pt x="1791" y="654"/>
                  </a:cubicBezTo>
                  <a:cubicBezTo>
                    <a:pt x="1818" y="611"/>
                    <a:pt x="1836" y="560"/>
                    <a:pt x="1853" y="508"/>
                  </a:cubicBezTo>
                  <a:cubicBezTo>
                    <a:pt x="1873" y="481"/>
                    <a:pt x="1882" y="444"/>
                    <a:pt x="1897" y="412"/>
                  </a:cubicBezTo>
                  <a:cubicBezTo>
                    <a:pt x="1899" y="412"/>
                    <a:pt x="1900" y="412"/>
                    <a:pt x="1900" y="410"/>
                  </a:cubicBezTo>
                  <a:cubicBezTo>
                    <a:pt x="1839" y="368"/>
                    <a:pt x="1776" y="349"/>
                    <a:pt x="1701" y="325"/>
                  </a:cubicBezTo>
                  <a:cubicBezTo>
                    <a:pt x="1684" y="301"/>
                    <a:pt x="1660" y="307"/>
                    <a:pt x="1626" y="296"/>
                  </a:cubicBezTo>
                  <a:cubicBezTo>
                    <a:pt x="1609" y="290"/>
                    <a:pt x="1589" y="275"/>
                    <a:pt x="1567" y="265"/>
                  </a:cubicBezTo>
                  <a:cubicBezTo>
                    <a:pt x="1547" y="256"/>
                    <a:pt x="1524" y="250"/>
                    <a:pt x="1500" y="242"/>
                  </a:cubicBezTo>
                  <a:cubicBezTo>
                    <a:pt x="1478" y="235"/>
                    <a:pt x="1460" y="223"/>
                    <a:pt x="1438" y="214"/>
                  </a:cubicBezTo>
                  <a:cubicBezTo>
                    <a:pt x="1415" y="203"/>
                    <a:pt x="1389" y="201"/>
                    <a:pt x="1369" y="193"/>
                  </a:cubicBezTo>
                  <a:cubicBezTo>
                    <a:pt x="1356" y="188"/>
                    <a:pt x="1338" y="178"/>
                    <a:pt x="1317" y="170"/>
                  </a:cubicBezTo>
                  <a:cubicBezTo>
                    <a:pt x="1312" y="168"/>
                    <a:pt x="1266" y="147"/>
                    <a:pt x="1266" y="147"/>
                  </a:cubicBezTo>
                  <a:cubicBezTo>
                    <a:pt x="1253" y="149"/>
                    <a:pt x="1234" y="202"/>
                    <a:pt x="1230" y="214"/>
                  </a:cubicBezTo>
                  <a:cubicBezTo>
                    <a:pt x="1219" y="239"/>
                    <a:pt x="1213" y="262"/>
                    <a:pt x="1211" y="283"/>
                  </a:cubicBezTo>
                  <a:cubicBezTo>
                    <a:pt x="1205" y="280"/>
                    <a:pt x="1207" y="291"/>
                    <a:pt x="1199" y="296"/>
                  </a:cubicBezTo>
                  <a:cubicBezTo>
                    <a:pt x="1198" y="312"/>
                    <a:pt x="1189" y="328"/>
                    <a:pt x="1183" y="343"/>
                  </a:cubicBezTo>
                  <a:cubicBezTo>
                    <a:pt x="1169" y="379"/>
                    <a:pt x="1160" y="424"/>
                    <a:pt x="1142" y="466"/>
                  </a:cubicBezTo>
                  <a:cubicBezTo>
                    <a:pt x="1138" y="476"/>
                    <a:pt x="1128" y="483"/>
                    <a:pt x="1124" y="492"/>
                  </a:cubicBezTo>
                  <a:cubicBezTo>
                    <a:pt x="1109" y="526"/>
                    <a:pt x="1103" y="565"/>
                    <a:pt x="1090" y="600"/>
                  </a:cubicBezTo>
                  <a:cubicBezTo>
                    <a:pt x="1076" y="640"/>
                    <a:pt x="1047" y="680"/>
                    <a:pt x="1039" y="721"/>
                  </a:cubicBezTo>
                  <a:cubicBezTo>
                    <a:pt x="1037" y="736"/>
                    <a:pt x="1032" y="760"/>
                    <a:pt x="1018" y="770"/>
                  </a:cubicBezTo>
                  <a:cubicBezTo>
                    <a:pt x="1065" y="944"/>
                    <a:pt x="1097" y="1097"/>
                    <a:pt x="1147" y="1265"/>
                  </a:cubicBezTo>
                  <a:cubicBezTo>
                    <a:pt x="1164" y="1271"/>
                    <a:pt x="1183" y="1274"/>
                    <a:pt x="1201" y="1281"/>
                  </a:cubicBezTo>
                  <a:cubicBezTo>
                    <a:pt x="1251" y="1300"/>
                    <a:pt x="1309" y="1335"/>
                    <a:pt x="1358" y="1348"/>
                  </a:cubicBezTo>
                  <a:cubicBezTo>
                    <a:pt x="1366" y="1350"/>
                    <a:pt x="1375" y="1348"/>
                    <a:pt x="1384" y="1350"/>
                  </a:cubicBezTo>
                  <a:cubicBezTo>
                    <a:pt x="1410" y="1357"/>
                    <a:pt x="1434" y="1377"/>
                    <a:pt x="1456" y="1379"/>
                  </a:cubicBezTo>
                  <a:cubicBezTo>
                    <a:pt x="1486" y="1381"/>
                    <a:pt x="1491" y="1368"/>
                    <a:pt x="1516" y="1374"/>
                  </a:cubicBezTo>
                  <a:cubicBezTo>
                    <a:pt x="1518" y="1361"/>
                    <a:pt x="1528" y="1354"/>
                    <a:pt x="1523" y="1340"/>
                  </a:cubicBezTo>
                  <a:close/>
                  <a:moveTo>
                    <a:pt x="423" y="1667"/>
                  </a:moveTo>
                  <a:cubicBezTo>
                    <a:pt x="425" y="1675"/>
                    <a:pt x="420" y="1677"/>
                    <a:pt x="420" y="1683"/>
                  </a:cubicBezTo>
                  <a:cubicBezTo>
                    <a:pt x="427" y="1693"/>
                    <a:pt x="438" y="1698"/>
                    <a:pt x="438" y="1714"/>
                  </a:cubicBezTo>
                  <a:cubicBezTo>
                    <a:pt x="439" y="1722"/>
                    <a:pt x="435" y="1726"/>
                    <a:pt x="428" y="1727"/>
                  </a:cubicBezTo>
                  <a:cubicBezTo>
                    <a:pt x="429" y="1737"/>
                    <a:pt x="440" y="1737"/>
                    <a:pt x="438" y="1750"/>
                  </a:cubicBezTo>
                  <a:cubicBezTo>
                    <a:pt x="437" y="1775"/>
                    <a:pt x="398" y="1770"/>
                    <a:pt x="384" y="1776"/>
                  </a:cubicBezTo>
                  <a:cubicBezTo>
                    <a:pt x="397" y="1773"/>
                    <a:pt x="397" y="1783"/>
                    <a:pt x="405" y="1786"/>
                  </a:cubicBezTo>
                  <a:cubicBezTo>
                    <a:pt x="488" y="1764"/>
                    <a:pt x="578" y="1739"/>
                    <a:pt x="660" y="1721"/>
                  </a:cubicBezTo>
                  <a:cubicBezTo>
                    <a:pt x="683" y="1716"/>
                    <a:pt x="701" y="1704"/>
                    <a:pt x="717" y="1711"/>
                  </a:cubicBezTo>
                  <a:cubicBezTo>
                    <a:pt x="822" y="1685"/>
                    <a:pt x="892" y="1624"/>
                    <a:pt x="1005" y="1624"/>
                  </a:cubicBezTo>
                  <a:cubicBezTo>
                    <a:pt x="1011" y="1619"/>
                    <a:pt x="1016" y="1615"/>
                    <a:pt x="1023" y="1613"/>
                  </a:cubicBezTo>
                  <a:cubicBezTo>
                    <a:pt x="1029" y="1613"/>
                    <a:pt x="1035" y="1613"/>
                    <a:pt x="1041" y="1613"/>
                  </a:cubicBezTo>
                  <a:cubicBezTo>
                    <a:pt x="1082" y="1593"/>
                    <a:pt x="1132" y="1583"/>
                    <a:pt x="1178" y="1572"/>
                  </a:cubicBezTo>
                  <a:cubicBezTo>
                    <a:pt x="1191" y="1555"/>
                    <a:pt x="1185" y="1554"/>
                    <a:pt x="1181" y="1533"/>
                  </a:cubicBezTo>
                  <a:cubicBezTo>
                    <a:pt x="1168" y="1475"/>
                    <a:pt x="1165" y="1397"/>
                    <a:pt x="1152" y="1348"/>
                  </a:cubicBezTo>
                  <a:cubicBezTo>
                    <a:pt x="1116" y="1213"/>
                    <a:pt x="1070" y="1055"/>
                    <a:pt x="1028" y="897"/>
                  </a:cubicBezTo>
                  <a:cubicBezTo>
                    <a:pt x="1021" y="869"/>
                    <a:pt x="1020" y="842"/>
                    <a:pt x="1013" y="814"/>
                  </a:cubicBezTo>
                  <a:cubicBezTo>
                    <a:pt x="991" y="724"/>
                    <a:pt x="962" y="638"/>
                    <a:pt x="941" y="557"/>
                  </a:cubicBezTo>
                  <a:cubicBezTo>
                    <a:pt x="933" y="527"/>
                    <a:pt x="932" y="493"/>
                    <a:pt x="923" y="461"/>
                  </a:cubicBezTo>
                  <a:cubicBezTo>
                    <a:pt x="910" y="415"/>
                    <a:pt x="899" y="360"/>
                    <a:pt x="856" y="348"/>
                  </a:cubicBezTo>
                  <a:cubicBezTo>
                    <a:pt x="748" y="398"/>
                    <a:pt x="620" y="435"/>
                    <a:pt x="508" y="461"/>
                  </a:cubicBezTo>
                  <a:cubicBezTo>
                    <a:pt x="505" y="464"/>
                    <a:pt x="503" y="466"/>
                    <a:pt x="500" y="469"/>
                  </a:cubicBezTo>
                  <a:cubicBezTo>
                    <a:pt x="427" y="487"/>
                    <a:pt x="347" y="510"/>
                    <a:pt x="273" y="533"/>
                  </a:cubicBezTo>
                  <a:cubicBezTo>
                    <a:pt x="198" y="557"/>
                    <a:pt x="116" y="569"/>
                    <a:pt x="67" y="608"/>
                  </a:cubicBezTo>
                  <a:cubicBezTo>
                    <a:pt x="90" y="608"/>
                    <a:pt x="132" y="633"/>
                    <a:pt x="108" y="670"/>
                  </a:cubicBezTo>
                  <a:cubicBezTo>
                    <a:pt x="94" y="677"/>
                    <a:pt x="63" y="667"/>
                    <a:pt x="72" y="680"/>
                  </a:cubicBezTo>
                  <a:cubicBezTo>
                    <a:pt x="75" y="680"/>
                    <a:pt x="75" y="676"/>
                    <a:pt x="75" y="673"/>
                  </a:cubicBezTo>
                  <a:cubicBezTo>
                    <a:pt x="97" y="677"/>
                    <a:pt x="159" y="688"/>
                    <a:pt x="157" y="724"/>
                  </a:cubicBezTo>
                  <a:cubicBezTo>
                    <a:pt x="157" y="739"/>
                    <a:pt x="142" y="743"/>
                    <a:pt x="129" y="750"/>
                  </a:cubicBezTo>
                  <a:cubicBezTo>
                    <a:pt x="154" y="752"/>
                    <a:pt x="168" y="766"/>
                    <a:pt x="165" y="796"/>
                  </a:cubicBezTo>
                  <a:cubicBezTo>
                    <a:pt x="177" y="798"/>
                    <a:pt x="181" y="808"/>
                    <a:pt x="186" y="817"/>
                  </a:cubicBezTo>
                  <a:cubicBezTo>
                    <a:pt x="164" y="841"/>
                    <a:pt x="195" y="851"/>
                    <a:pt x="211" y="879"/>
                  </a:cubicBezTo>
                  <a:cubicBezTo>
                    <a:pt x="227" y="905"/>
                    <a:pt x="214" y="911"/>
                    <a:pt x="209" y="930"/>
                  </a:cubicBezTo>
                  <a:cubicBezTo>
                    <a:pt x="227" y="939"/>
                    <a:pt x="224" y="962"/>
                    <a:pt x="217" y="979"/>
                  </a:cubicBezTo>
                  <a:cubicBezTo>
                    <a:pt x="234" y="984"/>
                    <a:pt x="227" y="1002"/>
                    <a:pt x="232" y="1018"/>
                  </a:cubicBezTo>
                  <a:cubicBezTo>
                    <a:pt x="237" y="1034"/>
                    <a:pt x="250" y="1049"/>
                    <a:pt x="235" y="1067"/>
                  </a:cubicBezTo>
                  <a:cubicBezTo>
                    <a:pt x="257" y="1076"/>
                    <a:pt x="276" y="1105"/>
                    <a:pt x="258" y="1131"/>
                  </a:cubicBezTo>
                  <a:cubicBezTo>
                    <a:pt x="270" y="1139"/>
                    <a:pt x="282" y="1147"/>
                    <a:pt x="284" y="1165"/>
                  </a:cubicBezTo>
                  <a:cubicBezTo>
                    <a:pt x="281" y="1173"/>
                    <a:pt x="271" y="1173"/>
                    <a:pt x="271" y="1183"/>
                  </a:cubicBezTo>
                  <a:cubicBezTo>
                    <a:pt x="293" y="1183"/>
                    <a:pt x="301" y="1198"/>
                    <a:pt x="304" y="1216"/>
                  </a:cubicBezTo>
                  <a:cubicBezTo>
                    <a:pt x="299" y="1220"/>
                    <a:pt x="297" y="1228"/>
                    <a:pt x="297" y="1237"/>
                  </a:cubicBezTo>
                  <a:cubicBezTo>
                    <a:pt x="314" y="1251"/>
                    <a:pt x="308" y="1269"/>
                    <a:pt x="312" y="1288"/>
                  </a:cubicBezTo>
                  <a:cubicBezTo>
                    <a:pt x="313" y="1294"/>
                    <a:pt x="322" y="1299"/>
                    <a:pt x="325" y="1309"/>
                  </a:cubicBezTo>
                  <a:cubicBezTo>
                    <a:pt x="327" y="1317"/>
                    <a:pt x="324" y="1327"/>
                    <a:pt x="325" y="1330"/>
                  </a:cubicBezTo>
                  <a:cubicBezTo>
                    <a:pt x="333" y="1348"/>
                    <a:pt x="359" y="1357"/>
                    <a:pt x="340" y="1384"/>
                  </a:cubicBezTo>
                  <a:cubicBezTo>
                    <a:pt x="347" y="1393"/>
                    <a:pt x="358" y="1397"/>
                    <a:pt x="361" y="1410"/>
                  </a:cubicBezTo>
                  <a:cubicBezTo>
                    <a:pt x="347" y="1435"/>
                    <a:pt x="378" y="1453"/>
                    <a:pt x="358" y="1477"/>
                  </a:cubicBezTo>
                  <a:cubicBezTo>
                    <a:pt x="374" y="1488"/>
                    <a:pt x="399" y="1512"/>
                    <a:pt x="382" y="1533"/>
                  </a:cubicBezTo>
                  <a:cubicBezTo>
                    <a:pt x="388" y="1545"/>
                    <a:pt x="399" y="1552"/>
                    <a:pt x="402" y="1567"/>
                  </a:cubicBezTo>
                  <a:cubicBezTo>
                    <a:pt x="400" y="1574"/>
                    <a:pt x="397" y="1579"/>
                    <a:pt x="394" y="1585"/>
                  </a:cubicBezTo>
                  <a:cubicBezTo>
                    <a:pt x="409" y="1612"/>
                    <a:pt x="401" y="1646"/>
                    <a:pt x="423" y="1667"/>
                  </a:cubicBezTo>
                  <a:close/>
                  <a:moveTo>
                    <a:pt x="1157" y="31"/>
                  </a:moveTo>
                  <a:cubicBezTo>
                    <a:pt x="1116" y="73"/>
                    <a:pt x="1115" y="150"/>
                    <a:pt x="1083" y="201"/>
                  </a:cubicBezTo>
                  <a:cubicBezTo>
                    <a:pt x="1051" y="325"/>
                    <a:pt x="994" y="426"/>
                    <a:pt x="961" y="557"/>
                  </a:cubicBezTo>
                  <a:cubicBezTo>
                    <a:pt x="962" y="563"/>
                    <a:pt x="969" y="578"/>
                    <a:pt x="972" y="590"/>
                  </a:cubicBezTo>
                  <a:cubicBezTo>
                    <a:pt x="995" y="571"/>
                    <a:pt x="994" y="537"/>
                    <a:pt x="1003" y="510"/>
                  </a:cubicBezTo>
                  <a:cubicBezTo>
                    <a:pt x="1007" y="497"/>
                    <a:pt x="1017" y="487"/>
                    <a:pt x="1021" y="474"/>
                  </a:cubicBezTo>
                  <a:cubicBezTo>
                    <a:pt x="1068" y="329"/>
                    <a:pt x="1111" y="175"/>
                    <a:pt x="1168" y="38"/>
                  </a:cubicBezTo>
                  <a:cubicBezTo>
                    <a:pt x="1168" y="36"/>
                    <a:pt x="1168" y="33"/>
                    <a:pt x="1168" y="31"/>
                  </a:cubicBezTo>
                  <a:cubicBezTo>
                    <a:pt x="1161" y="31"/>
                    <a:pt x="1162" y="26"/>
                    <a:pt x="1157" y="31"/>
                  </a:cubicBezTo>
                  <a:close/>
                  <a:moveTo>
                    <a:pt x="315" y="1734"/>
                  </a:moveTo>
                  <a:cubicBezTo>
                    <a:pt x="327" y="1733"/>
                    <a:pt x="331" y="1740"/>
                    <a:pt x="340" y="1742"/>
                  </a:cubicBezTo>
                  <a:cubicBezTo>
                    <a:pt x="356" y="1712"/>
                    <a:pt x="401" y="1727"/>
                    <a:pt x="415" y="1711"/>
                  </a:cubicBezTo>
                  <a:cubicBezTo>
                    <a:pt x="386" y="1703"/>
                    <a:pt x="339" y="1709"/>
                    <a:pt x="315" y="1734"/>
                  </a:cubicBezTo>
                  <a:close/>
                  <a:moveTo>
                    <a:pt x="376" y="1734"/>
                  </a:moveTo>
                  <a:cubicBezTo>
                    <a:pt x="360" y="1746"/>
                    <a:pt x="342" y="1755"/>
                    <a:pt x="330" y="1770"/>
                  </a:cubicBezTo>
                  <a:cubicBezTo>
                    <a:pt x="352" y="1763"/>
                    <a:pt x="380" y="1757"/>
                    <a:pt x="415" y="1750"/>
                  </a:cubicBezTo>
                  <a:cubicBezTo>
                    <a:pt x="415" y="1746"/>
                    <a:pt x="415" y="1743"/>
                    <a:pt x="415" y="1740"/>
                  </a:cubicBezTo>
                  <a:cubicBezTo>
                    <a:pt x="397" y="1743"/>
                    <a:pt x="393" y="1732"/>
                    <a:pt x="376" y="1734"/>
                  </a:cubicBezTo>
                  <a:close/>
                  <a:moveTo>
                    <a:pt x="400" y="1665"/>
                  </a:moveTo>
                  <a:cubicBezTo>
                    <a:pt x="386" y="1664"/>
                    <a:pt x="386" y="1663"/>
                    <a:pt x="374" y="1665"/>
                  </a:cubicBezTo>
                  <a:cubicBezTo>
                    <a:pt x="359" y="1630"/>
                    <a:pt x="326" y="1663"/>
                    <a:pt x="309" y="1678"/>
                  </a:cubicBezTo>
                  <a:cubicBezTo>
                    <a:pt x="314" y="1685"/>
                    <a:pt x="311" y="1700"/>
                    <a:pt x="320" y="1703"/>
                  </a:cubicBezTo>
                  <a:cubicBezTo>
                    <a:pt x="342" y="1674"/>
                    <a:pt x="400" y="1696"/>
                    <a:pt x="400" y="1665"/>
                  </a:cubicBezTo>
                  <a:close/>
                  <a:moveTo>
                    <a:pt x="353" y="1600"/>
                  </a:moveTo>
                  <a:cubicBezTo>
                    <a:pt x="325" y="1610"/>
                    <a:pt x="311" y="1625"/>
                    <a:pt x="278" y="1636"/>
                  </a:cubicBezTo>
                  <a:cubicBezTo>
                    <a:pt x="278" y="1648"/>
                    <a:pt x="284" y="1653"/>
                    <a:pt x="289" y="1660"/>
                  </a:cubicBezTo>
                  <a:cubicBezTo>
                    <a:pt x="318" y="1649"/>
                    <a:pt x="333" y="1620"/>
                    <a:pt x="374" y="1629"/>
                  </a:cubicBezTo>
                  <a:cubicBezTo>
                    <a:pt x="376" y="1625"/>
                    <a:pt x="381" y="1624"/>
                    <a:pt x="384" y="1621"/>
                  </a:cubicBezTo>
                  <a:cubicBezTo>
                    <a:pt x="384" y="1617"/>
                    <a:pt x="384" y="1612"/>
                    <a:pt x="384" y="1608"/>
                  </a:cubicBezTo>
                  <a:cubicBezTo>
                    <a:pt x="375" y="1606"/>
                    <a:pt x="362" y="1605"/>
                    <a:pt x="353" y="1600"/>
                  </a:cubicBezTo>
                  <a:close/>
                  <a:moveTo>
                    <a:pt x="376" y="1562"/>
                  </a:moveTo>
                  <a:cubicBezTo>
                    <a:pt x="372" y="1561"/>
                    <a:pt x="371" y="1557"/>
                    <a:pt x="371" y="1551"/>
                  </a:cubicBezTo>
                  <a:cubicBezTo>
                    <a:pt x="323" y="1543"/>
                    <a:pt x="277" y="1580"/>
                    <a:pt x="276" y="1611"/>
                  </a:cubicBezTo>
                  <a:cubicBezTo>
                    <a:pt x="307" y="1597"/>
                    <a:pt x="351" y="1584"/>
                    <a:pt x="376" y="1562"/>
                  </a:cubicBezTo>
                  <a:close/>
                  <a:moveTo>
                    <a:pt x="348" y="1500"/>
                  </a:moveTo>
                  <a:cubicBezTo>
                    <a:pt x="319" y="1501"/>
                    <a:pt x="293" y="1516"/>
                    <a:pt x="268" y="1528"/>
                  </a:cubicBezTo>
                  <a:cubicBezTo>
                    <a:pt x="270" y="1540"/>
                    <a:pt x="266" y="1556"/>
                    <a:pt x="281" y="1559"/>
                  </a:cubicBezTo>
                  <a:cubicBezTo>
                    <a:pt x="301" y="1533"/>
                    <a:pt x="349" y="1535"/>
                    <a:pt x="364" y="1510"/>
                  </a:cubicBezTo>
                  <a:cubicBezTo>
                    <a:pt x="354" y="1511"/>
                    <a:pt x="357" y="1500"/>
                    <a:pt x="348" y="1500"/>
                  </a:cubicBezTo>
                  <a:close/>
                  <a:moveTo>
                    <a:pt x="258" y="1490"/>
                  </a:moveTo>
                  <a:cubicBezTo>
                    <a:pt x="257" y="1498"/>
                    <a:pt x="266" y="1497"/>
                    <a:pt x="268" y="1502"/>
                  </a:cubicBezTo>
                  <a:cubicBezTo>
                    <a:pt x="294" y="1487"/>
                    <a:pt x="336" y="1488"/>
                    <a:pt x="343" y="1453"/>
                  </a:cubicBezTo>
                  <a:cubicBezTo>
                    <a:pt x="308" y="1442"/>
                    <a:pt x="281" y="1473"/>
                    <a:pt x="258" y="1490"/>
                  </a:cubicBezTo>
                  <a:close/>
                  <a:moveTo>
                    <a:pt x="330" y="1407"/>
                  </a:moveTo>
                  <a:cubicBezTo>
                    <a:pt x="315" y="1416"/>
                    <a:pt x="299" y="1409"/>
                    <a:pt x="289" y="1399"/>
                  </a:cubicBezTo>
                  <a:cubicBezTo>
                    <a:pt x="283" y="1416"/>
                    <a:pt x="260" y="1415"/>
                    <a:pt x="248" y="1425"/>
                  </a:cubicBezTo>
                  <a:cubicBezTo>
                    <a:pt x="252" y="1442"/>
                    <a:pt x="241" y="1449"/>
                    <a:pt x="237" y="1464"/>
                  </a:cubicBezTo>
                  <a:cubicBezTo>
                    <a:pt x="270" y="1475"/>
                    <a:pt x="289" y="1422"/>
                    <a:pt x="320" y="1430"/>
                  </a:cubicBezTo>
                  <a:cubicBezTo>
                    <a:pt x="317" y="1416"/>
                    <a:pt x="336" y="1428"/>
                    <a:pt x="335" y="1417"/>
                  </a:cubicBezTo>
                  <a:cubicBezTo>
                    <a:pt x="330" y="1417"/>
                    <a:pt x="334" y="1409"/>
                    <a:pt x="330" y="1407"/>
                  </a:cubicBezTo>
                  <a:close/>
                  <a:moveTo>
                    <a:pt x="248" y="1394"/>
                  </a:moveTo>
                  <a:cubicBezTo>
                    <a:pt x="272" y="1396"/>
                    <a:pt x="296" y="1350"/>
                    <a:pt x="322" y="1376"/>
                  </a:cubicBezTo>
                  <a:cubicBezTo>
                    <a:pt x="323" y="1373"/>
                    <a:pt x="326" y="1373"/>
                    <a:pt x="330" y="1374"/>
                  </a:cubicBezTo>
                  <a:cubicBezTo>
                    <a:pt x="313" y="1326"/>
                    <a:pt x="259" y="1362"/>
                    <a:pt x="248" y="1394"/>
                  </a:cubicBezTo>
                  <a:close/>
                  <a:moveTo>
                    <a:pt x="299" y="1307"/>
                  </a:moveTo>
                  <a:cubicBezTo>
                    <a:pt x="286" y="1306"/>
                    <a:pt x="274" y="1308"/>
                    <a:pt x="263" y="1314"/>
                  </a:cubicBezTo>
                  <a:cubicBezTo>
                    <a:pt x="259" y="1311"/>
                    <a:pt x="256" y="1308"/>
                    <a:pt x="253" y="1304"/>
                  </a:cubicBezTo>
                  <a:cubicBezTo>
                    <a:pt x="240" y="1318"/>
                    <a:pt x="217" y="1339"/>
                    <a:pt x="240" y="1355"/>
                  </a:cubicBezTo>
                  <a:cubicBezTo>
                    <a:pt x="263" y="1344"/>
                    <a:pt x="282" y="1313"/>
                    <a:pt x="304" y="1317"/>
                  </a:cubicBezTo>
                  <a:cubicBezTo>
                    <a:pt x="300" y="1316"/>
                    <a:pt x="303" y="1308"/>
                    <a:pt x="299" y="1307"/>
                  </a:cubicBezTo>
                  <a:close/>
                  <a:moveTo>
                    <a:pt x="278" y="1250"/>
                  </a:moveTo>
                  <a:cubicBezTo>
                    <a:pt x="269" y="1259"/>
                    <a:pt x="262" y="1258"/>
                    <a:pt x="250" y="1252"/>
                  </a:cubicBezTo>
                  <a:cubicBezTo>
                    <a:pt x="243" y="1256"/>
                    <a:pt x="235" y="1259"/>
                    <a:pt x="230" y="1265"/>
                  </a:cubicBezTo>
                  <a:cubicBezTo>
                    <a:pt x="233" y="1266"/>
                    <a:pt x="239" y="1264"/>
                    <a:pt x="240" y="1268"/>
                  </a:cubicBezTo>
                  <a:cubicBezTo>
                    <a:pt x="230" y="1279"/>
                    <a:pt x="208" y="1278"/>
                    <a:pt x="206" y="1296"/>
                  </a:cubicBezTo>
                  <a:cubicBezTo>
                    <a:pt x="209" y="1302"/>
                    <a:pt x="214" y="1306"/>
                    <a:pt x="222" y="1307"/>
                  </a:cubicBezTo>
                  <a:cubicBezTo>
                    <a:pt x="238" y="1284"/>
                    <a:pt x="266" y="1288"/>
                    <a:pt x="297" y="1278"/>
                  </a:cubicBezTo>
                  <a:cubicBezTo>
                    <a:pt x="296" y="1263"/>
                    <a:pt x="291" y="1253"/>
                    <a:pt x="278" y="1250"/>
                  </a:cubicBezTo>
                  <a:close/>
                  <a:moveTo>
                    <a:pt x="268" y="1201"/>
                  </a:moveTo>
                  <a:cubicBezTo>
                    <a:pt x="248" y="1206"/>
                    <a:pt x="227" y="1210"/>
                    <a:pt x="209" y="1216"/>
                  </a:cubicBezTo>
                  <a:cubicBezTo>
                    <a:pt x="206" y="1227"/>
                    <a:pt x="196" y="1242"/>
                    <a:pt x="204" y="1255"/>
                  </a:cubicBezTo>
                  <a:cubicBezTo>
                    <a:pt x="225" y="1246"/>
                    <a:pt x="261" y="1229"/>
                    <a:pt x="281" y="1211"/>
                  </a:cubicBezTo>
                  <a:cubicBezTo>
                    <a:pt x="273" y="1212"/>
                    <a:pt x="274" y="1203"/>
                    <a:pt x="268" y="1201"/>
                  </a:cubicBezTo>
                  <a:close/>
                  <a:moveTo>
                    <a:pt x="181" y="1180"/>
                  </a:moveTo>
                  <a:cubicBezTo>
                    <a:pt x="191" y="1195"/>
                    <a:pt x="201" y="1187"/>
                    <a:pt x="214" y="1193"/>
                  </a:cubicBezTo>
                  <a:cubicBezTo>
                    <a:pt x="222" y="1183"/>
                    <a:pt x="236" y="1181"/>
                    <a:pt x="242" y="1170"/>
                  </a:cubicBezTo>
                  <a:cubicBezTo>
                    <a:pt x="252" y="1174"/>
                    <a:pt x="256" y="1167"/>
                    <a:pt x="263" y="1160"/>
                  </a:cubicBezTo>
                  <a:cubicBezTo>
                    <a:pt x="235" y="1128"/>
                    <a:pt x="201" y="1149"/>
                    <a:pt x="181" y="1180"/>
                  </a:cubicBezTo>
                  <a:close/>
                  <a:moveTo>
                    <a:pt x="206" y="1087"/>
                  </a:moveTo>
                  <a:cubicBezTo>
                    <a:pt x="183" y="1100"/>
                    <a:pt x="179" y="1118"/>
                    <a:pt x="168" y="1142"/>
                  </a:cubicBezTo>
                  <a:cubicBezTo>
                    <a:pt x="175" y="1143"/>
                    <a:pt x="172" y="1143"/>
                    <a:pt x="181" y="1147"/>
                  </a:cubicBezTo>
                  <a:cubicBezTo>
                    <a:pt x="198" y="1130"/>
                    <a:pt x="226" y="1123"/>
                    <a:pt x="248" y="1111"/>
                  </a:cubicBezTo>
                  <a:cubicBezTo>
                    <a:pt x="245" y="1097"/>
                    <a:pt x="236" y="1089"/>
                    <a:pt x="224" y="1085"/>
                  </a:cubicBezTo>
                  <a:cubicBezTo>
                    <a:pt x="216" y="1090"/>
                    <a:pt x="205" y="1100"/>
                    <a:pt x="206" y="1087"/>
                  </a:cubicBezTo>
                  <a:close/>
                  <a:moveTo>
                    <a:pt x="155" y="1090"/>
                  </a:moveTo>
                  <a:cubicBezTo>
                    <a:pt x="183" y="1089"/>
                    <a:pt x="210" y="1067"/>
                    <a:pt x="222" y="1041"/>
                  </a:cubicBezTo>
                  <a:cubicBezTo>
                    <a:pt x="195" y="1032"/>
                    <a:pt x="152" y="1061"/>
                    <a:pt x="155" y="1090"/>
                  </a:cubicBezTo>
                  <a:close/>
                  <a:moveTo>
                    <a:pt x="191" y="1008"/>
                  </a:moveTo>
                  <a:cubicBezTo>
                    <a:pt x="184" y="1004"/>
                    <a:pt x="182" y="996"/>
                    <a:pt x="173" y="995"/>
                  </a:cubicBezTo>
                  <a:cubicBezTo>
                    <a:pt x="161" y="1008"/>
                    <a:pt x="127" y="1025"/>
                    <a:pt x="147" y="1046"/>
                  </a:cubicBezTo>
                  <a:cubicBezTo>
                    <a:pt x="171" y="1030"/>
                    <a:pt x="189" y="1025"/>
                    <a:pt x="209" y="1005"/>
                  </a:cubicBezTo>
                  <a:cubicBezTo>
                    <a:pt x="203" y="999"/>
                    <a:pt x="194" y="1004"/>
                    <a:pt x="191" y="1008"/>
                  </a:cubicBezTo>
                  <a:close/>
                  <a:moveTo>
                    <a:pt x="193" y="941"/>
                  </a:moveTo>
                  <a:cubicBezTo>
                    <a:pt x="187" y="936"/>
                    <a:pt x="165" y="940"/>
                    <a:pt x="152" y="948"/>
                  </a:cubicBezTo>
                  <a:cubicBezTo>
                    <a:pt x="142" y="955"/>
                    <a:pt x="142" y="971"/>
                    <a:pt x="129" y="971"/>
                  </a:cubicBezTo>
                  <a:cubicBezTo>
                    <a:pt x="127" y="983"/>
                    <a:pt x="131" y="988"/>
                    <a:pt x="137" y="992"/>
                  </a:cubicBezTo>
                  <a:cubicBezTo>
                    <a:pt x="151" y="971"/>
                    <a:pt x="232" y="970"/>
                    <a:pt x="193" y="941"/>
                  </a:cubicBezTo>
                  <a:close/>
                  <a:moveTo>
                    <a:pt x="196" y="899"/>
                  </a:moveTo>
                  <a:cubicBezTo>
                    <a:pt x="192" y="892"/>
                    <a:pt x="183" y="888"/>
                    <a:pt x="173" y="886"/>
                  </a:cubicBezTo>
                  <a:cubicBezTo>
                    <a:pt x="162" y="894"/>
                    <a:pt x="156" y="895"/>
                    <a:pt x="139" y="892"/>
                  </a:cubicBezTo>
                  <a:cubicBezTo>
                    <a:pt x="127" y="902"/>
                    <a:pt x="116" y="913"/>
                    <a:pt x="103" y="923"/>
                  </a:cubicBezTo>
                  <a:cubicBezTo>
                    <a:pt x="106" y="931"/>
                    <a:pt x="104" y="936"/>
                    <a:pt x="108" y="946"/>
                  </a:cubicBezTo>
                  <a:cubicBezTo>
                    <a:pt x="138" y="931"/>
                    <a:pt x="178" y="918"/>
                    <a:pt x="196" y="899"/>
                  </a:cubicBezTo>
                  <a:close/>
                  <a:moveTo>
                    <a:pt x="134" y="853"/>
                  </a:moveTo>
                  <a:cubicBezTo>
                    <a:pt x="131" y="872"/>
                    <a:pt x="89" y="864"/>
                    <a:pt x="101" y="894"/>
                  </a:cubicBezTo>
                  <a:cubicBezTo>
                    <a:pt x="128" y="890"/>
                    <a:pt x="136" y="872"/>
                    <a:pt x="147" y="858"/>
                  </a:cubicBezTo>
                  <a:cubicBezTo>
                    <a:pt x="152" y="858"/>
                    <a:pt x="162" y="864"/>
                    <a:pt x="165" y="855"/>
                  </a:cubicBezTo>
                  <a:cubicBezTo>
                    <a:pt x="152" y="853"/>
                    <a:pt x="146" y="858"/>
                    <a:pt x="134" y="853"/>
                  </a:cubicBezTo>
                  <a:close/>
                  <a:moveTo>
                    <a:pt x="121" y="812"/>
                  </a:moveTo>
                  <a:cubicBezTo>
                    <a:pt x="105" y="823"/>
                    <a:pt x="83" y="842"/>
                    <a:pt x="85" y="863"/>
                  </a:cubicBezTo>
                  <a:cubicBezTo>
                    <a:pt x="107" y="845"/>
                    <a:pt x="125" y="823"/>
                    <a:pt x="157" y="822"/>
                  </a:cubicBezTo>
                  <a:cubicBezTo>
                    <a:pt x="157" y="819"/>
                    <a:pt x="161" y="818"/>
                    <a:pt x="160" y="814"/>
                  </a:cubicBezTo>
                  <a:cubicBezTo>
                    <a:pt x="143" y="811"/>
                    <a:pt x="136" y="819"/>
                    <a:pt x="121" y="812"/>
                  </a:cubicBezTo>
                  <a:close/>
                  <a:moveTo>
                    <a:pt x="75" y="804"/>
                  </a:moveTo>
                  <a:cubicBezTo>
                    <a:pt x="97" y="794"/>
                    <a:pt x="109" y="774"/>
                    <a:pt x="137" y="781"/>
                  </a:cubicBezTo>
                  <a:cubicBezTo>
                    <a:pt x="137" y="778"/>
                    <a:pt x="137" y="776"/>
                    <a:pt x="137" y="773"/>
                  </a:cubicBezTo>
                  <a:cubicBezTo>
                    <a:pt x="114" y="754"/>
                    <a:pt x="70" y="771"/>
                    <a:pt x="75" y="804"/>
                  </a:cubicBezTo>
                  <a:close/>
                  <a:moveTo>
                    <a:pt x="134" y="719"/>
                  </a:moveTo>
                  <a:cubicBezTo>
                    <a:pt x="113" y="681"/>
                    <a:pt x="56" y="707"/>
                    <a:pt x="49" y="732"/>
                  </a:cubicBezTo>
                  <a:cubicBezTo>
                    <a:pt x="56" y="742"/>
                    <a:pt x="56" y="758"/>
                    <a:pt x="72" y="758"/>
                  </a:cubicBezTo>
                  <a:cubicBezTo>
                    <a:pt x="74" y="729"/>
                    <a:pt x="101" y="726"/>
                    <a:pt x="132" y="727"/>
                  </a:cubicBezTo>
                  <a:cubicBezTo>
                    <a:pt x="132" y="723"/>
                    <a:pt x="135" y="723"/>
                    <a:pt x="134" y="719"/>
                  </a:cubicBezTo>
                  <a:close/>
                  <a:moveTo>
                    <a:pt x="34" y="642"/>
                  </a:moveTo>
                  <a:cubicBezTo>
                    <a:pt x="28" y="657"/>
                    <a:pt x="32" y="675"/>
                    <a:pt x="47" y="678"/>
                  </a:cubicBezTo>
                  <a:cubicBezTo>
                    <a:pt x="45" y="649"/>
                    <a:pt x="81" y="652"/>
                    <a:pt x="93" y="644"/>
                  </a:cubicBezTo>
                  <a:cubicBezTo>
                    <a:pt x="81" y="623"/>
                    <a:pt x="52" y="644"/>
                    <a:pt x="34" y="64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2" name="Freeform 146"/>
            <p:cNvSpPr>
              <a:spLocks noEditPoints="1"/>
            </p:cNvSpPr>
            <p:nvPr/>
          </p:nvSpPr>
          <p:spPr bwMode="auto">
            <a:xfrm>
              <a:off x="8531225" y="735013"/>
              <a:ext cx="377825" cy="306388"/>
            </a:xfrm>
            <a:custGeom>
              <a:avLst/>
              <a:gdLst>
                <a:gd name="T0" fmla="*/ 142 w 583"/>
                <a:gd name="T1" fmla="*/ 0 h 474"/>
                <a:gd name="T2" fmla="*/ 163 w 583"/>
                <a:gd name="T3" fmla="*/ 18 h 474"/>
                <a:gd name="T4" fmla="*/ 250 w 583"/>
                <a:gd name="T5" fmla="*/ 54 h 474"/>
                <a:gd name="T6" fmla="*/ 325 w 583"/>
                <a:gd name="T7" fmla="*/ 85 h 474"/>
                <a:gd name="T8" fmla="*/ 351 w 583"/>
                <a:gd name="T9" fmla="*/ 87 h 474"/>
                <a:gd name="T10" fmla="*/ 374 w 583"/>
                <a:gd name="T11" fmla="*/ 103 h 474"/>
                <a:gd name="T12" fmla="*/ 436 w 583"/>
                <a:gd name="T13" fmla="*/ 126 h 474"/>
                <a:gd name="T14" fmla="*/ 474 w 583"/>
                <a:gd name="T15" fmla="*/ 141 h 474"/>
                <a:gd name="T16" fmla="*/ 487 w 583"/>
                <a:gd name="T17" fmla="*/ 154 h 474"/>
                <a:gd name="T18" fmla="*/ 565 w 583"/>
                <a:gd name="T19" fmla="*/ 175 h 474"/>
                <a:gd name="T20" fmla="*/ 583 w 583"/>
                <a:gd name="T21" fmla="*/ 206 h 474"/>
                <a:gd name="T22" fmla="*/ 482 w 583"/>
                <a:gd name="T23" fmla="*/ 417 h 474"/>
                <a:gd name="T24" fmla="*/ 459 w 583"/>
                <a:gd name="T25" fmla="*/ 471 h 474"/>
                <a:gd name="T26" fmla="*/ 268 w 583"/>
                <a:gd name="T27" fmla="*/ 430 h 474"/>
                <a:gd name="T28" fmla="*/ 0 w 583"/>
                <a:gd name="T29" fmla="*/ 255 h 474"/>
                <a:gd name="T30" fmla="*/ 93 w 583"/>
                <a:gd name="T31" fmla="*/ 69 h 474"/>
                <a:gd name="T32" fmla="*/ 142 w 583"/>
                <a:gd name="T33" fmla="*/ 0 h 474"/>
                <a:gd name="T34" fmla="*/ 356 w 583"/>
                <a:gd name="T35" fmla="*/ 433 h 474"/>
                <a:gd name="T36" fmla="*/ 444 w 583"/>
                <a:gd name="T37" fmla="*/ 451 h 474"/>
                <a:gd name="T38" fmla="*/ 482 w 583"/>
                <a:gd name="T39" fmla="*/ 381 h 474"/>
                <a:gd name="T40" fmla="*/ 560 w 583"/>
                <a:gd name="T41" fmla="*/ 198 h 474"/>
                <a:gd name="T42" fmla="*/ 459 w 583"/>
                <a:gd name="T43" fmla="*/ 152 h 474"/>
                <a:gd name="T44" fmla="*/ 423 w 583"/>
                <a:gd name="T45" fmla="*/ 134 h 474"/>
                <a:gd name="T46" fmla="*/ 230 w 583"/>
                <a:gd name="T47" fmla="*/ 56 h 474"/>
                <a:gd name="T48" fmla="*/ 142 w 583"/>
                <a:gd name="T49" fmla="*/ 51 h 474"/>
                <a:gd name="T50" fmla="*/ 119 w 583"/>
                <a:gd name="T51" fmla="*/ 59 h 474"/>
                <a:gd name="T52" fmla="*/ 85 w 583"/>
                <a:gd name="T53" fmla="*/ 105 h 474"/>
                <a:gd name="T54" fmla="*/ 21 w 583"/>
                <a:gd name="T55" fmla="*/ 273 h 474"/>
                <a:gd name="T56" fmla="*/ 255 w 583"/>
                <a:gd name="T57" fmla="*/ 394 h 474"/>
                <a:gd name="T58" fmla="*/ 276 w 583"/>
                <a:gd name="T59" fmla="*/ 394 h 474"/>
                <a:gd name="T60" fmla="*/ 317 w 583"/>
                <a:gd name="T61" fmla="*/ 412 h 474"/>
                <a:gd name="T62" fmla="*/ 312 w 583"/>
                <a:gd name="T63" fmla="*/ 414 h 474"/>
                <a:gd name="T64" fmla="*/ 356 w 583"/>
                <a:gd name="T65" fmla="*/ 43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3" h="474">
                  <a:moveTo>
                    <a:pt x="142" y="0"/>
                  </a:moveTo>
                  <a:cubicBezTo>
                    <a:pt x="153" y="2"/>
                    <a:pt x="155" y="12"/>
                    <a:pt x="163" y="18"/>
                  </a:cubicBezTo>
                  <a:cubicBezTo>
                    <a:pt x="195" y="18"/>
                    <a:pt x="229" y="29"/>
                    <a:pt x="250" y="54"/>
                  </a:cubicBezTo>
                  <a:cubicBezTo>
                    <a:pt x="277" y="55"/>
                    <a:pt x="299" y="76"/>
                    <a:pt x="325" y="85"/>
                  </a:cubicBezTo>
                  <a:cubicBezTo>
                    <a:pt x="334" y="87"/>
                    <a:pt x="343" y="85"/>
                    <a:pt x="351" y="87"/>
                  </a:cubicBezTo>
                  <a:cubicBezTo>
                    <a:pt x="359" y="90"/>
                    <a:pt x="365" y="99"/>
                    <a:pt x="374" y="103"/>
                  </a:cubicBezTo>
                  <a:cubicBezTo>
                    <a:pt x="395" y="111"/>
                    <a:pt x="416" y="116"/>
                    <a:pt x="436" y="126"/>
                  </a:cubicBezTo>
                  <a:cubicBezTo>
                    <a:pt x="448" y="132"/>
                    <a:pt x="460" y="133"/>
                    <a:pt x="474" y="141"/>
                  </a:cubicBezTo>
                  <a:cubicBezTo>
                    <a:pt x="478" y="143"/>
                    <a:pt x="483" y="152"/>
                    <a:pt x="487" y="154"/>
                  </a:cubicBezTo>
                  <a:cubicBezTo>
                    <a:pt x="512" y="164"/>
                    <a:pt x="541" y="162"/>
                    <a:pt x="565" y="175"/>
                  </a:cubicBezTo>
                  <a:cubicBezTo>
                    <a:pt x="565" y="187"/>
                    <a:pt x="583" y="193"/>
                    <a:pt x="583" y="206"/>
                  </a:cubicBezTo>
                  <a:cubicBezTo>
                    <a:pt x="579" y="269"/>
                    <a:pt x="507" y="343"/>
                    <a:pt x="482" y="417"/>
                  </a:cubicBezTo>
                  <a:cubicBezTo>
                    <a:pt x="474" y="440"/>
                    <a:pt x="477" y="458"/>
                    <a:pt x="459" y="471"/>
                  </a:cubicBezTo>
                  <a:cubicBezTo>
                    <a:pt x="391" y="474"/>
                    <a:pt x="325" y="456"/>
                    <a:pt x="268" y="430"/>
                  </a:cubicBezTo>
                  <a:cubicBezTo>
                    <a:pt x="186" y="356"/>
                    <a:pt x="30" y="378"/>
                    <a:pt x="0" y="255"/>
                  </a:cubicBezTo>
                  <a:cubicBezTo>
                    <a:pt x="22" y="195"/>
                    <a:pt x="63" y="127"/>
                    <a:pt x="93" y="69"/>
                  </a:cubicBezTo>
                  <a:cubicBezTo>
                    <a:pt x="107" y="42"/>
                    <a:pt x="109" y="8"/>
                    <a:pt x="142" y="0"/>
                  </a:cubicBezTo>
                  <a:close/>
                  <a:moveTo>
                    <a:pt x="356" y="433"/>
                  </a:moveTo>
                  <a:cubicBezTo>
                    <a:pt x="373" y="440"/>
                    <a:pt x="408" y="446"/>
                    <a:pt x="444" y="451"/>
                  </a:cubicBezTo>
                  <a:cubicBezTo>
                    <a:pt x="465" y="435"/>
                    <a:pt x="470" y="410"/>
                    <a:pt x="482" y="381"/>
                  </a:cubicBezTo>
                  <a:cubicBezTo>
                    <a:pt x="508" y="319"/>
                    <a:pt x="558" y="264"/>
                    <a:pt x="560" y="198"/>
                  </a:cubicBezTo>
                  <a:cubicBezTo>
                    <a:pt x="529" y="166"/>
                    <a:pt x="487" y="184"/>
                    <a:pt x="459" y="152"/>
                  </a:cubicBezTo>
                  <a:cubicBezTo>
                    <a:pt x="443" y="150"/>
                    <a:pt x="432" y="143"/>
                    <a:pt x="423" y="134"/>
                  </a:cubicBezTo>
                  <a:cubicBezTo>
                    <a:pt x="349" y="122"/>
                    <a:pt x="287" y="82"/>
                    <a:pt x="230" y="56"/>
                  </a:cubicBezTo>
                  <a:cubicBezTo>
                    <a:pt x="204" y="45"/>
                    <a:pt x="155" y="32"/>
                    <a:pt x="142" y="51"/>
                  </a:cubicBezTo>
                  <a:cubicBezTo>
                    <a:pt x="134" y="45"/>
                    <a:pt x="129" y="59"/>
                    <a:pt x="119" y="59"/>
                  </a:cubicBezTo>
                  <a:cubicBezTo>
                    <a:pt x="107" y="73"/>
                    <a:pt x="104" y="97"/>
                    <a:pt x="85" y="105"/>
                  </a:cubicBezTo>
                  <a:cubicBezTo>
                    <a:pt x="73" y="181"/>
                    <a:pt x="23" y="193"/>
                    <a:pt x="21" y="273"/>
                  </a:cubicBezTo>
                  <a:cubicBezTo>
                    <a:pt x="73" y="343"/>
                    <a:pt x="187" y="345"/>
                    <a:pt x="255" y="394"/>
                  </a:cubicBezTo>
                  <a:cubicBezTo>
                    <a:pt x="267" y="394"/>
                    <a:pt x="266" y="396"/>
                    <a:pt x="276" y="394"/>
                  </a:cubicBezTo>
                  <a:cubicBezTo>
                    <a:pt x="277" y="408"/>
                    <a:pt x="307" y="401"/>
                    <a:pt x="317" y="412"/>
                  </a:cubicBezTo>
                  <a:cubicBezTo>
                    <a:pt x="315" y="412"/>
                    <a:pt x="312" y="412"/>
                    <a:pt x="312" y="414"/>
                  </a:cubicBezTo>
                  <a:cubicBezTo>
                    <a:pt x="331" y="415"/>
                    <a:pt x="343" y="426"/>
                    <a:pt x="356" y="43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3" name="Freeform 147"/>
            <p:cNvSpPr/>
            <p:nvPr/>
          </p:nvSpPr>
          <p:spPr bwMode="auto">
            <a:xfrm>
              <a:off x="8642350" y="822325"/>
              <a:ext cx="201613" cy="80963"/>
            </a:xfrm>
            <a:custGeom>
              <a:avLst/>
              <a:gdLst>
                <a:gd name="T0" fmla="*/ 0 w 314"/>
                <a:gd name="T1" fmla="*/ 3 h 127"/>
                <a:gd name="T2" fmla="*/ 129 w 314"/>
                <a:gd name="T3" fmla="*/ 37 h 127"/>
                <a:gd name="T4" fmla="*/ 178 w 314"/>
                <a:gd name="T5" fmla="*/ 68 h 127"/>
                <a:gd name="T6" fmla="*/ 256 w 314"/>
                <a:gd name="T7" fmla="*/ 96 h 127"/>
                <a:gd name="T8" fmla="*/ 297 w 314"/>
                <a:gd name="T9" fmla="*/ 127 h 127"/>
                <a:gd name="T10" fmla="*/ 91 w 314"/>
                <a:gd name="T11" fmla="*/ 42 h 127"/>
                <a:gd name="T12" fmla="*/ 93 w 314"/>
                <a:gd name="T13" fmla="*/ 44 h 127"/>
                <a:gd name="T14" fmla="*/ 0 w 314"/>
                <a:gd name="T1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27">
                  <a:moveTo>
                    <a:pt x="0" y="3"/>
                  </a:moveTo>
                  <a:cubicBezTo>
                    <a:pt x="35" y="0"/>
                    <a:pt x="88" y="37"/>
                    <a:pt x="129" y="37"/>
                  </a:cubicBezTo>
                  <a:cubicBezTo>
                    <a:pt x="144" y="48"/>
                    <a:pt x="164" y="55"/>
                    <a:pt x="178" y="68"/>
                  </a:cubicBezTo>
                  <a:cubicBezTo>
                    <a:pt x="205" y="70"/>
                    <a:pt x="229" y="86"/>
                    <a:pt x="256" y="96"/>
                  </a:cubicBezTo>
                  <a:cubicBezTo>
                    <a:pt x="273" y="92"/>
                    <a:pt x="314" y="105"/>
                    <a:pt x="297" y="127"/>
                  </a:cubicBezTo>
                  <a:cubicBezTo>
                    <a:pt x="225" y="99"/>
                    <a:pt x="148" y="68"/>
                    <a:pt x="91" y="42"/>
                  </a:cubicBezTo>
                  <a:cubicBezTo>
                    <a:pt x="90" y="44"/>
                    <a:pt x="92" y="44"/>
                    <a:pt x="93" y="44"/>
                  </a:cubicBezTo>
                  <a:cubicBezTo>
                    <a:pt x="70" y="33"/>
                    <a:pt x="28" y="19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4" name="Freeform 148"/>
            <p:cNvSpPr/>
            <p:nvPr/>
          </p:nvSpPr>
          <p:spPr bwMode="auto">
            <a:xfrm>
              <a:off x="8578850" y="900113"/>
              <a:ext cx="214313" cy="93663"/>
            </a:xfrm>
            <a:custGeom>
              <a:avLst/>
              <a:gdLst>
                <a:gd name="T0" fmla="*/ 333 w 333"/>
                <a:gd name="T1" fmla="*/ 134 h 143"/>
                <a:gd name="T2" fmla="*/ 328 w 333"/>
                <a:gd name="T3" fmla="*/ 139 h 143"/>
                <a:gd name="T4" fmla="*/ 299 w 333"/>
                <a:gd name="T5" fmla="*/ 129 h 143"/>
                <a:gd name="T6" fmla="*/ 158 w 333"/>
                <a:gd name="T7" fmla="*/ 69 h 143"/>
                <a:gd name="T8" fmla="*/ 0 w 333"/>
                <a:gd name="T9" fmla="*/ 18 h 143"/>
                <a:gd name="T10" fmla="*/ 83 w 333"/>
                <a:gd name="T11" fmla="*/ 20 h 143"/>
                <a:gd name="T12" fmla="*/ 330 w 333"/>
                <a:gd name="T13" fmla="*/ 126 h 143"/>
                <a:gd name="T14" fmla="*/ 333 w 333"/>
                <a:gd name="T15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" h="143">
                  <a:moveTo>
                    <a:pt x="333" y="134"/>
                  </a:moveTo>
                  <a:cubicBezTo>
                    <a:pt x="332" y="136"/>
                    <a:pt x="331" y="138"/>
                    <a:pt x="328" y="139"/>
                  </a:cubicBezTo>
                  <a:cubicBezTo>
                    <a:pt x="320" y="143"/>
                    <a:pt x="305" y="136"/>
                    <a:pt x="299" y="129"/>
                  </a:cubicBezTo>
                  <a:cubicBezTo>
                    <a:pt x="247" y="109"/>
                    <a:pt x="200" y="95"/>
                    <a:pt x="158" y="69"/>
                  </a:cubicBezTo>
                  <a:cubicBezTo>
                    <a:pt x="107" y="51"/>
                    <a:pt x="49" y="30"/>
                    <a:pt x="0" y="18"/>
                  </a:cubicBezTo>
                  <a:cubicBezTo>
                    <a:pt x="15" y="0"/>
                    <a:pt x="50" y="18"/>
                    <a:pt x="83" y="20"/>
                  </a:cubicBezTo>
                  <a:cubicBezTo>
                    <a:pt x="161" y="70"/>
                    <a:pt x="241" y="91"/>
                    <a:pt x="330" y="126"/>
                  </a:cubicBezTo>
                  <a:cubicBezTo>
                    <a:pt x="330" y="130"/>
                    <a:pt x="330" y="133"/>
                    <a:pt x="333" y="1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05001" y="986509"/>
            <a:ext cx="1422400" cy="1209618"/>
            <a:chOff x="4735513" y="1379538"/>
            <a:chExt cx="976313" cy="830263"/>
          </a:xfrm>
        </p:grpSpPr>
        <p:sp>
          <p:nvSpPr>
            <p:cNvPr id="16" name="Freeform 140"/>
            <p:cNvSpPr/>
            <p:nvPr/>
          </p:nvSpPr>
          <p:spPr bwMode="auto">
            <a:xfrm>
              <a:off x="5035551" y="1912938"/>
              <a:ext cx="79375" cy="14288"/>
            </a:xfrm>
            <a:custGeom>
              <a:avLst/>
              <a:gdLst>
                <a:gd name="T0" fmla="*/ 0 w 102"/>
                <a:gd name="T1" fmla="*/ 0 h 18"/>
                <a:gd name="T2" fmla="*/ 102 w 102"/>
                <a:gd name="T3" fmla="*/ 11 h 18"/>
                <a:gd name="T4" fmla="*/ 79 w 102"/>
                <a:gd name="T5" fmla="*/ 17 h 18"/>
                <a:gd name="T6" fmla="*/ 41 w 102"/>
                <a:gd name="T7" fmla="*/ 11 h 18"/>
                <a:gd name="T8" fmla="*/ 9 w 102"/>
                <a:gd name="T9" fmla="*/ 2 h 18"/>
                <a:gd name="T10" fmla="*/ 0 w 102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8">
                  <a:moveTo>
                    <a:pt x="0" y="0"/>
                  </a:moveTo>
                  <a:cubicBezTo>
                    <a:pt x="38" y="2"/>
                    <a:pt x="66" y="9"/>
                    <a:pt x="102" y="11"/>
                  </a:cubicBezTo>
                  <a:cubicBezTo>
                    <a:pt x="99" y="18"/>
                    <a:pt x="87" y="18"/>
                    <a:pt x="79" y="17"/>
                  </a:cubicBezTo>
                  <a:cubicBezTo>
                    <a:pt x="69" y="16"/>
                    <a:pt x="54" y="13"/>
                    <a:pt x="41" y="11"/>
                  </a:cubicBezTo>
                  <a:cubicBezTo>
                    <a:pt x="29" y="9"/>
                    <a:pt x="18" y="3"/>
                    <a:pt x="9" y="2"/>
                  </a:cubicBezTo>
                  <a:cubicBezTo>
                    <a:pt x="6" y="2"/>
                    <a:pt x="1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7" name="Freeform 141"/>
            <p:cNvSpPr/>
            <p:nvPr/>
          </p:nvSpPr>
          <p:spPr bwMode="auto">
            <a:xfrm>
              <a:off x="4795838" y="2051051"/>
              <a:ext cx="87313" cy="11113"/>
            </a:xfrm>
            <a:custGeom>
              <a:avLst/>
              <a:gdLst>
                <a:gd name="T0" fmla="*/ 112 w 112"/>
                <a:gd name="T1" fmla="*/ 11 h 14"/>
                <a:gd name="T2" fmla="*/ 75 w 112"/>
                <a:gd name="T3" fmla="*/ 12 h 14"/>
                <a:gd name="T4" fmla="*/ 0 w 112"/>
                <a:gd name="T5" fmla="*/ 4 h 14"/>
                <a:gd name="T6" fmla="*/ 0 w 112"/>
                <a:gd name="T7" fmla="*/ 0 h 14"/>
                <a:gd name="T8" fmla="*/ 112 w 112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4">
                  <a:moveTo>
                    <a:pt x="112" y="11"/>
                  </a:moveTo>
                  <a:cubicBezTo>
                    <a:pt x="101" y="14"/>
                    <a:pt x="87" y="13"/>
                    <a:pt x="75" y="12"/>
                  </a:cubicBezTo>
                  <a:cubicBezTo>
                    <a:pt x="50" y="11"/>
                    <a:pt x="16" y="13"/>
                    <a:pt x="0" y="4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38" y="2"/>
                    <a:pt x="79" y="4"/>
                    <a:pt x="112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8" name="Freeform 142"/>
            <p:cNvSpPr/>
            <p:nvPr/>
          </p:nvSpPr>
          <p:spPr bwMode="auto">
            <a:xfrm>
              <a:off x="5008563" y="2090738"/>
              <a:ext cx="30163" cy="6350"/>
            </a:xfrm>
            <a:custGeom>
              <a:avLst/>
              <a:gdLst>
                <a:gd name="T0" fmla="*/ 0 w 39"/>
                <a:gd name="T1" fmla="*/ 2 h 7"/>
                <a:gd name="T2" fmla="*/ 39 w 39"/>
                <a:gd name="T3" fmla="*/ 6 h 7"/>
                <a:gd name="T4" fmla="*/ 0 w 3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">
                  <a:moveTo>
                    <a:pt x="0" y="2"/>
                  </a:moveTo>
                  <a:cubicBezTo>
                    <a:pt x="12" y="0"/>
                    <a:pt x="27" y="5"/>
                    <a:pt x="39" y="6"/>
                  </a:cubicBezTo>
                  <a:cubicBezTo>
                    <a:pt x="24" y="7"/>
                    <a:pt x="14" y="4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9" name="Freeform 143"/>
            <p:cNvSpPr/>
            <p:nvPr/>
          </p:nvSpPr>
          <p:spPr bwMode="auto">
            <a:xfrm>
              <a:off x="5286376" y="2108201"/>
              <a:ext cx="34925" cy="11113"/>
            </a:xfrm>
            <a:custGeom>
              <a:avLst/>
              <a:gdLst>
                <a:gd name="T0" fmla="*/ 44 w 44"/>
                <a:gd name="T1" fmla="*/ 3 h 14"/>
                <a:gd name="T2" fmla="*/ 44 w 44"/>
                <a:gd name="T3" fmla="*/ 10 h 14"/>
                <a:gd name="T4" fmla="*/ 0 w 44"/>
                <a:gd name="T5" fmla="*/ 4 h 14"/>
                <a:gd name="T6" fmla="*/ 44 w 44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4">
                  <a:moveTo>
                    <a:pt x="44" y="3"/>
                  </a:moveTo>
                  <a:cubicBezTo>
                    <a:pt x="44" y="5"/>
                    <a:pt x="44" y="8"/>
                    <a:pt x="44" y="10"/>
                  </a:cubicBezTo>
                  <a:cubicBezTo>
                    <a:pt x="32" y="14"/>
                    <a:pt x="8" y="8"/>
                    <a:pt x="0" y="4"/>
                  </a:cubicBezTo>
                  <a:cubicBezTo>
                    <a:pt x="10" y="0"/>
                    <a:pt x="34" y="0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0" name="Freeform 144"/>
            <p:cNvSpPr/>
            <p:nvPr/>
          </p:nvSpPr>
          <p:spPr bwMode="auto">
            <a:xfrm>
              <a:off x="4984751" y="2087563"/>
              <a:ext cx="22225" cy="6350"/>
            </a:xfrm>
            <a:custGeom>
              <a:avLst/>
              <a:gdLst>
                <a:gd name="T0" fmla="*/ 0 w 27"/>
                <a:gd name="T1" fmla="*/ 0 h 7"/>
                <a:gd name="T2" fmla="*/ 27 w 27"/>
                <a:gd name="T3" fmla="*/ 4 h 7"/>
                <a:gd name="T4" fmla="*/ 0 w 2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7">
                  <a:moveTo>
                    <a:pt x="0" y="0"/>
                  </a:moveTo>
                  <a:cubicBezTo>
                    <a:pt x="6" y="3"/>
                    <a:pt x="16" y="3"/>
                    <a:pt x="27" y="4"/>
                  </a:cubicBezTo>
                  <a:cubicBezTo>
                    <a:pt x="23" y="7"/>
                    <a:pt x="4" y="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1" name="Freeform 145"/>
            <p:cNvSpPr>
              <a:spLocks noEditPoints="1"/>
            </p:cNvSpPr>
            <p:nvPr/>
          </p:nvSpPr>
          <p:spPr bwMode="auto">
            <a:xfrm>
              <a:off x="4735513" y="1379538"/>
              <a:ext cx="976313" cy="830263"/>
            </a:xfrm>
            <a:custGeom>
              <a:avLst/>
              <a:gdLst>
                <a:gd name="T0" fmla="*/ 530 w 1252"/>
                <a:gd name="T1" fmla="*/ 164 h 1065"/>
                <a:gd name="T2" fmla="*/ 987 w 1252"/>
                <a:gd name="T3" fmla="*/ 455 h 1065"/>
                <a:gd name="T4" fmla="*/ 1231 w 1252"/>
                <a:gd name="T5" fmla="*/ 739 h 1065"/>
                <a:gd name="T6" fmla="*/ 735 w 1252"/>
                <a:gd name="T7" fmla="*/ 1056 h 1065"/>
                <a:gd name="T8" fmla="*/ 170 w 1252"/>
                <a:gd name="T9" fmla="*/ 984 h 1065"/>
                <a:gd name="T10" fmla="*/ 33 w 1252"/>
                <a:gd name="T11" fmla="*/ 898 h 1065"/>
                <a:gd name="T12" fmla="*/ 111 w 1252"/>
                <a:gd name="T13" fmla="*/ 721 h 1065"/>
                <a:gd name="T14" fmla="*/ 70 w 1252"/>
                <a:gd name="T15" fmla="*/ 616 h 1065"/>
                <a:gd name="T16" fmla="*/ 245 w 1252"/>
                <a:gd name="T17" fmla="*/ 446 h 1065"/>
                <a:gd name="T18" fmla="*/ 415 w 1252"/>
                <a:gd name="T19" fmla="*/ 186 h 1065"/>
                <a:gd name="T20" fmla="*/ 431 w 1252"/>
                <a:gd name="T21" fmla="*/ 101 h 1065"/>
                <a:gd name="T22" fmla="*/ 479 w 1252"/>
                <a:gd name="T23" fmla="*/ 62 h 1065"/>
                <a:gd name="T24" fmla="*/ 678 w 1252"/>
                <a:gd name="T25" fmla="*/ 29 h 1065"/>
                <a:gd name="T26" fmla="*/ 563 w 1252"/>
                <a:gd name="T27" fmla="*/ 19 h 1065"/>
                <a:gd name="T28" fmla="*/ 444 w 1252"/>
                <a:gd name="T29" fmla="*/ 173 h 1065"/>
                <a:gd name="T30" fmla="*/ 507 w 1252"/>
                <a:gd name="T31" fmla="*/ 96 h 1065"/>
                <a:gd name="T32" fmla="*/ 568 w 1252"/>
                <a:gd name="T33" fmla="*/ 83 h 1065"/>
                <a:gd name="T34" fmla="*/ 476 w 1252"/>
                <a:gd name="T35" fmla="*/ 142 h 1065"/>
                <a:gd name="T36" fmla="*/ 520 w 1252"/>
                <a:gd name="T37" fmla="*/ 157 h 1065"/>
                <a:gd name="T38" fmla="*/ 425 w 1252"/>
                <a:gd name="T39" fmla="*/ 29 h 1065"/>
                <a:gd name="T40" fmla="*/ 430 w 1252"/>
                <a:gd name="T41" fmla="*/ 167 h 1065"/>
                <a:gd name="T42" fmla="*/ 573 w 1252"/>
                <a:gd name="T43" fmla="*/ 526 h 1065"/>
                <a:gd name="T44" fmla="*/ 486 w 1252"/>
                <a:gd name="T45" fmla="*/ 187 h 1065"/>
                <a:gd name="T46" fmla="*/ 423 w 1252"/>
                <a:gd name="T47" fmla="*/ 213 h 1065"/>
                <a:gd name="T48" fmla="*/ 288 w 1252"/>
                <a:gd name="T49" fmla="*/ 496 h 1065"/>
                <a:gd name="T50" fmla="*/ 500 w 1252"/>
                <a:gd name="T51" fmla="*/ 501 h 1065"/>
                <a:gd name="T52" fmla="*/ 130 w 1252"/>
                <a:gd name="T53" fmla="*/ 562 h 1065"/>
                <a:gd name="T54" fmla="*/ 720 w 1252"/>
                <a:gd name="T55" fmla="*/ 649 h 1065"/>
                <a:gd name="T56" fmla="*/ 1056 w 1252"/>
                <a:gd name="T57" fmla="*/ 472 h 1065"/>
                <a:gd name="T58" fmla="*/ 694 w 1252"/>
                <a:gd name="T59" fmla="*/ 446 h 1065"/>
                <a:gd name="T60" fmla="*/ 475 w 1252"/>
                <a:gd name="T61" fmla="*/ 577 h 1065"/>
                <a:gd name="T62" fmla="*/ 998 w 1252"/>
                <a:gd name="T63" fmla="*/ 660 h 1065"/>
                <a:gd name="T64" fmla="*/ 1049 w 1252"/>
                <a:gd name="T65" fmla="*/ 508 h 1065"/>
                <a:gd name="T66" fmla="*/ 459 w 1252"/>
                <a:gd name="T67" fmla="*/ 555 h 1065"/>
                <a:gd name="T68" fmla="*/ 421 w 1252"/>
                <a:gd name="T69" fmla="*/ 560 h 1065"/>
                <a:gd name="T70" fmla="*/ 768 w 1252"/>
                <a:gd name="T71" fmla="*/ 807 h 1065"/>
                <a:gd name="T72" fmla="*/ 446 w 1252"/>
                <a:gd name="T73" fmla="*/ 768 h 1065"/>
                <a:gd name="T74" fmla="*/ 491 w 1252"/>
                <a:gd name="T75" fmla="*/ 826 h 1065"/>
                <a:gd name="T76" fmla="*/ 891 w 1252"/>
                <a:gd name="T77" fmla="*/ 785 h 1065"/>
                <a:gd name="T78" fmla="*/ 1205 w 1252"/>
                <a:gd name="T79" fmla="*/ 750 h 1065"/>
                <a:gd name="T80" fmla="*/ 76 w 1252"/>
                <a:gd name="T81" fmla="*/ 629 h 1065"/>
                <a:gd name="T82" fmla="*/ 251 w 1252"/>
                <a:gd name="T83" fmla="*/ 685 h 1065"/>
                <a:gd name="T84" fmla="*/ 501 w 1252"/>
                <a:gd name="T85" fmla="*/ 743 h 1065"/>
                <a:gd name="T86" fmla="*/ 644 w 1252"/>
                <a:gd name="T87" fmla="*/ 719 h 1065"/>
                <a:gd name="T88" fmla="*/ 709 w 1252"/>
                <a:gd name="T89" fmla="*/ 681 h 1065"/>
                <a:gd name="T90" fmla="*/ 1201 w 1252"/>
                <a:gd name="T91" fmla="*/ 694 h 1065"/>
                <a:gd name="T92" fmla="*/ 1132 w 1252"/>
                <a:gd name="T93" fmla="*/ 636 h 1065"/>
                <a:gd name="T94" fmla="*/ 754 w 1252"/>
                <a:gd name="T95" fmla="*/ 792 h 1065"/>
                <a:gd name="T96" fmla="*/ 710 w 1252"/>
                <a:gd name="T97" fmla="*/ 781 h 1065"/>
                <a:gd name="T98" fmla="*/ 360 w 1252"/>
                <a:gd name="T99" fmla="*/ 746 h 1065"/>
                <a:gd name="T100" fmla="*/ 710 w 1252"/>
                <a:gd name="T101" fmla="*/ 781 h 1065"/>
                <a:gd name="T102" fmla="*/ 192 w 1252"/>
                <a:gd name="T103" fmla="*/ 806 h 1065"/>
                <a:gd name="T104" fmla="*/ 68 w 1252"/>
                <a:gd name="T105" fmla="*/ 821 h 1065"/>
                <a:gd name="T106" fmla="*/ 50 w 1252"/>
                <a:gd name="T107" fmla="*/ 919 h 1065"/>
                <a:gd name="T108" fmla="*/ 517 w 1252"/>
                <a:gd name="T109" fmla="*/ 955 h 1065"/>
                <a:gd name="T110" fmla="*/ 603 w 1252"/>
                <a:gd name="T111" fmla="*/ 898 h 1065"/>
                <a:gd name="T112" fmla="*/ 386 w 1252"/>
                <a:gd name="T113" fmla="*/ 853 h 1065"/>
                <a:gd name="T114" fmla="*/ 866 w 1252"/>
                <a:gd name="T115" fmla="*/ 811 h 1065"/>
                <a:gd name="T116" fmla="*/ 840 w 1252"/>
                <a:gd name="T117" fmla="*/ 827 h 1065"/>
                <a:gd name="T118" fmla="*/ 780 w 1252"/>
                <a:gd name="T119" fmla="*/ 862 h 1065"/>
                <a:gd name="T120" fmla="*/ 756 w 1252"/>
                <a:gd name="T121" fmla="*/ 1032 h 1065"/>
                <a:gd name="T122" fmla="*/ 278 w 1252"/>
                <a:gd name="T123" fmla="*/ 975 h 1065"/>
                <a:gd name="T124" fmla="*/ 751 w 1252"/>
                <a:gd name="T125" fmla="*/ 1046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52" h="1065">
                  <a:moveTo>
                    <a:pt x="721" y="42"/>
                  </a:moveTo>
                  <a:cubicBezTo>
                    <a:pt x="725" y="52"/>
                    <a:pt x="719" y="57"/>
                    <a:pt x="714" y="59"/>
                  </a:cubicBezTo>
                  <a:cubicBezTo>
                    <a:pt x="706" y="70"/>
                    <a:pt x="695" y="79"/>
                    <a:pt x="688" y="91"/>
                  </a:cubicBezTo>
                  <a:cubicBezTo>
                    <a:pt x="671" y="104"/>
                    <a:pt x="646" y="109"/>
                    <a:pt x="624" y="113"/>
                  </a:cubicBezTo>
                  <a:cubicBezTo>
                    <a:pt x="616" y="151"/>
                    <a:pt x="584" y="166"/>
                    <a:pt x="548" y="147"/>
                  </a:cubicBezTo>
                  <a:cubicBezTo>
                    <a:pt x="540" y="152"/>
                    <a:pt x="538" y="160"/>
                    <a:pt x="530" y="164"/>
                  </a:cubicBezTo>
                  <a:cubicBezTo>
                    <a:pt x="512" y="175"/>
                    <a:pt x="484" y="167"/>
                    <a:pt x="469" y="182"/>
                  </a:cubicBezTo>
                  <a:cubicBezTo>
                    <a:pt x="531" y="163"/>
                    <a:pt x="597" y="186"/>
                    <a:pt x="634" y="222"/>
                  </a:cubicBezTo>
                  <a:cubicBezTo>
                    <a:pt x="673" y="281"/>
                    <a:pt x="660" y="382"/>
                    <a:pt x="636" y="448"/>
                  </a:cubicBezTo>
                  <a:cubicBezTo>
                    <a:pt x="685" y="421"/>
                    <a:pt x="751" y="437"/>
                    <a:pt x="815" y="445"/>
                  </a:cubicBezTo>
                  <a:cubicBezTo>
                    <a:pt x="849" y="449"/>
                    <a:pt x="883" y="451"/>
                    <a:pt x="922" y="450"/>
                  </a:cubicBezTo>
                  <a:cubicBezTo>
                    <a:pt x="943" y="449"/>
                    <a:pt x="967" y="455"/>
                    <a:pt x="987" y="455"/>
                  </a:cubicBezTo>
                  <a:cubicBezTo>
                    <a:pt x="1021" y="454"/>
                    <a:pt x="1070" y="465"/>
                    <a:pt x="1105" y="455"/>
                  </a:cubicBezTo>
                  <a:cubicBezTo>
                    <a:pt x="1114" y="457"/>
                    <a:pt x="1117" y="461"/>
                    <a:pt x="1126" y="458"/>
                  </a:cubicBezTo>
                  <a:cubicBezTo>
                    <a:pt x="1136" y="464"/>
                    <a:pt x="1143" y="472"/>
                    <a:pt x="1154" y="477"/>
                  </a:cubicBezTo>
                  <a:cubicBezTo>
                    <a:pt x="1168" y="496"/>
                    <a:pt x="1172" y="534"/>
                    <a:pt x="1159" y="557"/>
                  </a:cubicBezTo>
                  <a:cubicBezTo>
                    <a:pt x="1170" y="559"/>
                    <a:pt x="1196" y="558"/>
                    <a:pt x="1205" y="558"/>
                  </a:cubicBezTo>
                  <a:cubicBezTo>
                    <a:pt x="1245" y="592"/>
                    <a:pt x="1252" y="678"/>
                    <a:pt x="1231" y="739"/>
                  </a:cubicBezTo>
                  <a:cubicBezTo>
                    <a:pt x="1129" y="823"/>
                    <a:pt x="1020" y="901"/>
                    <a:pt x="907" y="975"/>
                  </a:cubicBezTo>
                  <a:cubicBezTo>
                    <a:pt x="905" y="978"/>
                    <a:pt x="904" y="982"/>
                    <a:pt x="902" y="984"/>
                  </a:cubicBezTo>
                  <a:cubicBezTo>
                    <a:pt x="898" y="983"/>
                    <a:pt x="897" y="986"/>
                    <a:pt x="893" y="985"/>
                  </a:cubicBezTo>
                  <a:cubicBezTo>
                    <a:pt x="869" y="1005"/>
                    <a:pt x="836" y="1024"/>
                    <a:pt x="806" y="1042"/>
                  </a:cubicBezTo>
                  <a:cubicBezTo>
                    <a:pt x="797" y="1048"/>
                    <a:pt x="785" y="1060"/>
                    <a:pt x="775" y="1062"/>
                  </a:cubicBezTo>
                  <a:cubicBezTo>
                    <a:pt x="763" y="1065"/>
                    <a:pt x="750" y="1058"/>
                    <a:pt x="735" y="1056"/>
                  </a:cubicBezTo>
                  <a:cubicBezTo>
                    <a:pt x="723" y="1054"/>
                    <a:pt x="710" y="1057"/>
                    <a:pt x="698" y="1056"/>
                  </a:cubicBezTo>
                  <a:cubicBezTo>
                    <a:pt x="685" y="1056"/>
                    <a:pt x="673" y="1051"/>
                    <a:pt x="660" y="1050"/>
                  </a:cubicBezTo>
                  <a:cubicBezTo>
                    <a:pt x="612" y="1045"/>
                    <a:pt x="553" y="1040"/>
                    <a:pt x="504" y="1036"/>
                  </a:cubicBezTo>
                  <a:cubicBezTo>
                    <a:pt x="459" y="1033"/>
                    <a:pt x="419" y="1030"/>
                    <a:pt x="383" y="1025"/>
                  </a:cubicBezTo>
                  <a:cubicBezTo>
                    <a:pt x="347" y="1020"/>
                    <a:pt x="307" y="1009"/>
                    <a:pt x="264" y="1001"/>
                  </a:cubicBezTo>
                  <a:cubicBezTo>
                    <a:pt x="231" y="996"/>
                    <a:pt x="204" y="989"/>
                    <a:pt x="170" y="984"/>
                  </a:cubicBezTo>
                  <a:cubicBezTo>
                    <a:pt x="139" y="979"/>
                    <a:pt x="105" y="969"/>
                    <a:pt x="69" y="963"/>
                  </a:cubicBezTo>
                  <a:cubicBezTo>
                    <a:pt x="61" y="961"/>
                    <a:pt x="53" y="962"/>
                    <a:pt x="45" y="960"/>
                  </a:cubicBezTo>
                  <a:cubicBezTo>
                    <a:pt x="38" y="959"/>
                    <a:pt x="32" y="956"/>
                    <a:pt x="25" y="955"/>
                  </a:cubicBezTo>
                  <a:cubicBezTo>
                    <a:pt x="16" y="954"/>
                    <a:pt x="13" y="961"/>
                    <a:pt x="2" y="955"/>
                  </a:cubicBezTo>
                  <a:cubicBezTo>
                    <a:pt x="0" y="932"/>
                    <a:pt x="22" y="918"/>
                    <a:pt x="40" y="915"/>
                  </a:cubicBezTo>
                  <a:cubicBezTo>
                    <a:pt x="42" y="907"/>
                    <a:pt x="34" y="906"/>
                    <a:pt x="33" y="898"/>
                  </a:cubicBezTo>
                  <a:cubicBezTo>
                    <a:pt x="31" y="885"/>
                    <a:pt x="44" y="878"/>
                    <a:pt x="49" y="868"/>
                  </a:cubicBezTo>
                  <a:cubicBezTo>
                    <a:pt x="37" y="846"/>
                    <a:pt x="57" y="820"/>
                    <a:pt x="42" y="802"/>
                  </a:cubicBezTo>
                  <a:cubicBezTo>
                    <a:pt x="41" y="797"/>
                    <a:pt x="46" y="795"/>
                    <a:pt x="47" y="791"/>
                  </a:cubicBezTo>
                  <a:cubicBezTo>
                    <a:pt x="29" y="791"/>
                    <a:pt x="15" y="791"/>
                    <a:pt x="5" y="781"/>
                  </a:cubicBezTo>
                  <a:cubicBezTo>
                    <a:pt x="6" y="776"/>
                    <a:pt x="7" y="769"/>
                    <a:pt x="10" y="763"/>
                  </a:cubicBezTo>
                  <a:cubicBezTo>
                    <a:pt x="41" y="749"/>
                    <a:pt x="82" y="737"/>
                    <a:pt x="111" y="721"/>
                  </a:cubicBezTo>
                  <a:cubicBezTo>
                    <a:pt x="102" y="715"/>
                    <a:pt x="81" y="718"/>
                    <a:pt x="64" y="715"/>
                  </a:cubicBezTo>
                  <a:cubicBezTo>
                    <a:pt x="59" y="714"/>
                    <a:pt x="54" y="711"/>
                    <a:pt x="49" y="710"/>
                  </a:cubicBezTo>
                  <a:cubicBezTo>
                    <a:pt x="39" y="708"/>
                    <a:pt x="26" y="713"/>
                    <a:pt x="25" y="697"/>
                  </a:cubicBezTo>
                  <a:cubicBezTo>
                    <a:pt x="33" y="690"/>
                    <a:pt x="40" y="682"/>
                    <a:pt x="53" y="679"/>
                  </a:cubicBezTo>
                  <a:cubicBezTo>
                    <a:pt x="54" y="658"/>
                    <a:pt x="72" y="650"/>
                    <a:pt x="64" y="631"/>
                  </a:cubicBezTo>
                  <a:cubicBezTo>
                    <a:pt x="64" y="624"/>
                    <a:pt x="70" y="624"/>
                    <a:pt x="70" y="616"/>
                  </a:cubicBezTo>
                  <a:cubicBezTo>
                    <a:pt x="67" y="611"/>
                    <a:pt x="58" y="603"/>
                    <a:pt x="64" y="597"/>
                  </a:cubicBezTo>
                  <a:cubicBezTo>
                    <a:pt x="56" y="594"/>
                    <a:pt x="50" y="590"/>
                    <a:pt x="45" y="585"/>
                  </a:cubicBezTo>
                  <a:cubicBezTo>
                    <a:pt x="49" y="580"/>
                    <a:pt x="50" y="570"/>
                    <a:pt x="56" y="565"/>
                  </a:cubicBezTo>
                  <a:cubicBezTo>
                    <a:pt x="68" y="558"/>
                    <a:pt x="99" y="559"/>
                    <a:pt x="115" y="555"/>
                  </a:cubicBezTo>
                  <a:cubicBezTo>
                    <a:pt x="181" y="542"/>
                    <a:pt x="238" y="537"/>
                    <a:pt x="291" y="512"/>
                  </a:cubicBezTo>
                  <a:cubicBezTo>
                    <a:pt x="274" y="494"/>
                    <a:pt x="258" y="471"/>
                    <a:pt x="245" y="446"/>
                  </a:cubicBezTo>
                  <a:cubicBezTo>
                    <a:pt x="231" y="422"/>
                    <a:pt x="219" y="391"/>
                    <a:pt x="216" y="362"/>
                  </a:cubicBezTo>
                  <a:cubicBezTo>
                    <a:pt x="213" y="332"/>
                    <a:pt x="219" y="301"/>
                    <a:pt x="225" y="273"/>
                  </a:cubicBezTo>
                  <a:cubicBezTo>
                    <a:pt x="234" y="228"/>
                    <a:pt x="264" y="186"/>
                    <a:pt x="308" y="178"/>
                  </a:cubicBezTo>
                  <a:cubicBezTo>
                    <a:pt x="313" y="177"/>
                    <a:pt x="320" y="179"/>
                    <a:pt x="327" y="178"/>
                  </a:cubicBezTo>
                  <a:cubicBezTo>
                    <a:pt x="332" y="178"/>
                    <a:pt x="339" y="175"/>
                    <a:pt x="344" y="174"/>
                  </a:cubicBezTo>
                  <a:cubicBezTo>
                    <a:pt x="367" y="173"/>
                    <a:pt x="392" y="182"/>
                    <a:pt x="415" y="186"/>
                  </a:cubicBezTo>
                  <a:cubicBezTo>
                    <a:pt x="410" y="166"/>
                    <a:pt x="410" y="143"/>
                    <a:pt x="409" y="118"/>
                  </a:cubicBezTo>
                  <a:cubicBezTo>
                    <a:pt x="408" y="104"/>
                    <a:pt x="405" y="90"/>
                    <a:pt x="405" y="76"/>
                  </a:cubicBezTo>
                  <a:cubicBezTo>
                    <a:pt x="406" y="65"/>
                    <a:pt x="410" y="55"/>
                    <a:pt x="410" y="45"/>
                  </a:cubicBezTo>
                  <a:cubicBezTo>
                    <a:pt x="410" y="36"/>
                    <a:pt x="405" y="28"/>
                    <a:pt x="411" y="21"/>
                  </a:cubicBezTo>
                  <a:cubicBezTo>
                    <a:pt x="422" y="17"/>
                    <a:pt x="436" y="16"/>
                    <a:pt x="446" y="24"/>
                  </a:cubicBezTo>
                  <a:cubicBezTo>
                    <a:pt x="444" y="48"/>
                    <a:pt x="433" y="72"/>
                    <a:pt x="431" y="101"/>
                  </a:cubicBezTo>
                  <a:cubicBezTo>
                    <a:pt x="430" y="120"/>
                    <a:pt x="429" y="136"/>
                    <a:pt x="429" y="156"/>
                  </a:cubicBezTo>
                  <a:cubicBezTo>
                    <a:pt x="430" y="156"/>
                    <a:pt x="430" y="157"/>
                    <a:pt x="431" y="157"/>
                  </a:cubicBezTo>
                  <a:cubicBezTo>
                    <a:pt x="433" y="139"/>
                    <a:pt x="434" y="120"/>
                    <a:pt x="443" y="107"/>
                  </a:cubicBezTo>
                  <a:cubicBezTo>
                    <a:pt x="446" y="102"/>
                    <a:pt x="454" y="99"/>
                    <a:pt x="459" y="95"/>
                  </a:cubicBezTo>
                  <a:cubicBezTo>
                    <a:pt x="461" y="93"/>
                    <a:pt x="465" y="90"/>
                    <a:pt x="466" y="88"/>
                  </a:cubicBezTo>
                  <a:cubicBezTo>
                    <a:pt x="472" y="82"/>
                    <a:pt x="473" y="71"/>
                    <a:pt x="479" y="62"/>
                  </a:cubicBezTo>
                  <a:cubicBezTo>
                    <a:pt x="483" y="56"/>
                    <a:pt x="494" y="47"/>
                    <a:pt x="499" y="45"/>
                  </a:cubicBezTo>
                  <a:cubicBezTo>
                    <a:pt x="509" y="40"/>
                    <a:pt x="521" y="45"/>
                    <a:pt x="531" y="39"/>
                  </a:cubicBezTo>
                  <a:cubicBezTo>
                    <a:pt x="544" y="31"/>
                    <a:pt x="546" y="16"/>
                    <a:pt x="558" y="10"/>
                  </a:cubicBezTo>
                  <a:cubicBezTo>
                    <a:pt x="572" y="3"/>
                    <a:pt x="598" y="0"/>
                    <a:pt x="611" y="10"/>
                  </a:cubicBezTo>
                  <a:cubicBezTo>
                    <a:pt x="617" y="15"/>
                    <a:pt x="625" y="26"/>
                    <a:pt x="634" y="27"/>
                  </a:cubicBezTo>
                  <a:cubicBezTo>
                    <a:pt x="647" y="29"/>
                    <a:pt x="663" y="26"/>
                    <a:pt x="678" y="29"/>
                  </a:cubicBezTo>
                  <a:cubicBezTo>
                    <a:pt x="690" y="30"/>
                    <a:pt x="701" y="35"/>
                    <a:pt x="710" y="40"/>
                  </a:cubicBezTo>
                  <a:cubicBezTo>
                    <a:pt x="714" y="42"/>
                    <a:pt x="718" y="39"/>
                    <a:pt x="721" y="42"/>
                  </a:cubicBezTo>
                  <a:close/>
                  <a:moveTo>
                    <a:pt x="659" y="35"/>
                  </a:moveTo>
                  <a:cubicBezTo>
                    <a:pt x="651" y="35"/>
                    <a:pt x="643" y="41"/>
                    <a:pt x="636" y="40"/>
                  </a:cubicBezTo>
                  <a:cubicBezTo>
                    <a:pt x="628" y="39"/>
                    <a:pt x="624" y="31"/>
                    <a:pt x="616" y="31"/>
                  </a:cubicBezTo>
                  <a:cubicBezTo>
                    <a:pt x="603" y="11"/>
                    <a:pt x="588" y="11"/>
                    <a:pt x="563" y="19"/>
                  </a:cubicBezTo>
                  <a:cubicBezTo>
                    <a:pt x="547" y="31"/>
                    <a:pt x="538" y="58"/>
                    <a:pt x="509" y="52"/>
                  </a:cubicBezTo>
                  <a:cubicBezTo>
                    <a:pt x="507" y="56"/>
                    <a:pt x="502" y="55"/>
                    <a:pt x="499" y="57"/>
                  </a:cubicBezTo>
                  <a:cubicBezTo>
                    <a:pt x="499" y="57"/>
                    <a:pt x="498" y="56"/>
                    <a:pt x="497" y="57"/>
                  </a:cubicBezTo>
                  <a:cubicBezTo>
                    <a:pt x="500" y="58"/>
                    <a:pt x="493" y="61"/>
                    <a:pt x="491" y="62"/>
                  </a:cubicBezTo>
                  <a:cubicBezTo>
                    <a:pt x="481" y="80"/>
                    <a:pt x="474" y="100"/>
                    <a:pt x="455" y="108"/>
                  </a:cubicBezTo>
                  <a:cubicBezTo>
                    <a:pt x="442" y="121"/>
                    <a:pt x="439" y="156"/>
                    <a:pt x="444" y="173"/>
                  </a:cubicBezTo>
                  <a:cubicBezTo>
                    <a:pt x="448" y="160"/>
                    <a:pt x="463" y="149"/>
                    <a:pt x="469" y="135"/>
                  </a:cubicBezTo>
                  <a:cubicBezTo>
                    <a:pt x="473" y="124"/>
                    <a:pt x="470" y="108"/>
                    <a:pt x="481" y="105"/>
                  </a:cubicBezTo>
                  <a:cubicBezTo>
                    <a:pt x="479" y="111"/>
                    <a:pt x="475" y="120"/>
                    <a:pt x="480" y="123"/>
                  </a:cubicBezTo>
                  <a:cubicBezTo>
                    <a:pt x="484" y="114"/>
                    <a:pt x="493" y="109"/>
                    <a:pt x="499" y="101"/>
                  </a:cubicBezTo>
                  <a:cubicBezTo>
                    <a:pt x="499" y="91"/>
                    <a:pt x="509" y="73"/>
                    <a:pt x="517" y="71"/>
                  </a:cubicBezTo>
                  <a:cubicBezTo>
                    <a:pt x="516" y="82"/>
                    <a:pt x="509" y="86"/>
                    <a:pt x="507" y="96"/>
                  </a:cubicBezTo>
                  <a:cubicBezTo>
                    <a:pt x="522" y="91"/>
                    <a:pt x="535" y="78"/>
                    <a:pt x="550" y="76"/>
                  </a:cubicBezTo>
                  <a:cubicBezTo>
                    <a:pt x="560" y="65"/>
                    <a:pt x="581" y="59"/>
                    <a:pt x="593" y="55"/>
                  </a:cubicBezTo>
                  <a:cubicBezTo>
                    <a:pt x="590" y="63"/>
                    <a:pt x="581" y="64"/>
                    <a:pt x="577" y="71"/>
                  </a:cubicBezTo>
                  <a:cubicBezTo>
                    <a:pt x="594" y="65"/>
                    <a:pt x="616" y="69"/>
                    <a:pt x="638" y="65"/>
                  </a:cubicBezTo>
                  <a:cubicBezTo>
                    <a:pt x="654" y="62"/>
                    <a:pt x="672" y="49"/>
                    <a:pt x="689" y="51"/>
                  </a:cubicBezTo>
                  <a:cubicBezTo>
                    <a:pt x="664" y="81"/>
                    <a:pt x="605" y="69"/>
                    <a:pt x="568" y="83"/>
                  </a:cubicBezTo>
                  <a:cubicBezTo>
                    <a:pt x="580" y="90"/>
                    <a:pt x="598" y="97"/>
                    <a:pt x="602" y="107"/>
                  </a:cubicBezTo>
                  <a:cubicBezTo>
                    <a:pt x="588" y="104"/>
                    <a:pt x="572" y="89"/>
                    <a:pt x="553" y="88"/>
                  </a:cubicBezTo>
                  <a:cubicBezTo>
                    <a:pt x="539" y="88"/>
                    <a:pt x="528" y="96"/>
                    <a:pt x="517" y="103"/>
                  </a:cubicBezTo>
                  <a:cubicBezTo>
                    <a:pt x="532" y="106"/>
                    <a:pt x="545" y="111"/>
                    <a:pt x="555" y="120"/>
                  </a:cubicBezTo>
                  <a:cubicBezTo>
                    <a:pt x="540" y="121"/>
                    <a:pt x="521" y="105"/>
                    <a:pt x="506" y="112"/>
                  </a:cubicBezTo>
                  <a:cubicBezTo>
                    <a:pt x="493" y="118"/>
                    <a:pt x="484" y="130"/>
                    <a:pt x="476" y="142"/>
                  </a:cubicBezTo>
                  <a:cubicBezTo>
                    <a:pt x="490" y="139"/>
                    <a:pt x="510" y="134"/>
                    <a:pt x="520" y="143"/>
                  </a:cubicBezTo>
                  <a:cubicBezTo>
                    <a:pt x="500" y="140"/>
                    <a:pt x="483" y="152"/>
                    <a:pt x="466" y="154"/>
                  </a:cubicBezTo>
                  <a:cubicBezTo>
                    <a:pt x="459" y="166"/>
                    <a:pt x="446" y="180"/>
                    <a:pt x="446" y="196"/>
                  </a:cubicBezTo>
                  <a:cubicBezTo>
                    <a:pt x="447" y="190"/>
                    <a:pt x="451" y="188"/>
                    <a:pt x="451" y="182"/>
                  </a:cubicBezTo>
                  <a:cubicBezTo>
                    <a:pt x="462" y="174"/>
                    <a:pt x="469" y="165"/>
                    <a:pt x="484" y="162"/>
                  </a:cubicBezTo>
                  <a:cubicBezTo>
                    <a:pt x="495" y="159"/>
                    <a:pt x="509" y="161"/>
                    <a:pt x="520" y="157"/>
                  </a:cubicBezTo>
                  <a:cubicBezTo>
                    <a:pt x="533" y="152"/>
                    <a:pt x="535" y="136"/>
                    <a:pt x="550" y="135"/>
                  </a:cubicBezTo>
                  <a:cubicBezTo>
                    <a:pt x="575" y="156"/>
                    <a:pt x="611" y="141"/>
                    <a:pt x="613" y="106"/>
                  </a:cubicBezTo>
                  <a:cubicBezTo>
                    <a:pt x="624" y="96"/>
                    <a:pt x="644" y="101"/>
                    <a:pt x="658" y="96"/>
                  </a:cubicBezTo>
                  <a:cubicBezTo>
                    <a:pt x="682" y="88"/>
                    <a:pt x="691" y="67"/>
                    <a:pt x="707" y="49"/>
                  </a:cubicBezTo>
                  <a:cubicBezTo>
                    <a:pt x="690" y="44"/>
                    <a:pt x="677" y="34"/>
                    <a:pt x="659" y="35"/>
                  </a:cubicBezTo>
                  <a:close/>
                  <a:moveTo>
                    <a:pt x="425" y="29"/>
                  </a:moveTo>
                  <a:cubicBezTo>
                    <a:pt x="408" y="63"/>
                    <a:pt x="415" y="112"/>
                    <a:pt x="420" y="149"/>
                  </a:cubicBezTo>
                  <a:cubicBezTo>
                    <a:pt x="424" y="117"/>
                    <a:pt x="421" y="84"/>
                    <a:pt x="429" y="56"/>
                  </a:cubicBezTo>
                  <a:cubicBezTo>
                    <a:pt x="431" y="47"/>
                    <a:pt x="440" y="37"/>
                    <a:pt x="433" y="29"/>
                  </a:cubicBezTo>
                  <a:cubicBezTo>
                    <a:pt x="431" y="25"/>
                    <a:pt x="429" y="30"/>
                    <a:pt x="425" y="29"/>
                  </a:cubicBezTo>
                  <a:close/>
                  <a:moveTo>
                    <a:pt x="431" y="176"/>
                  </a:moveTo>
                  <a:cubicBezTo>
                    <a:pt x="433" y="186"/>
                    <a:pt x="435" y="171"/>
                    <a:pt x="430" y="167"/>
                  </a:cubicBezTo>
                  <a:cubicBezTo>
                    <a:pt x="430" y="173"/>
                    <a:pt x="431" y="173"/>
                    <a:pt x="431" y="176"/>
                  </a:cubicBezTo>
                  <a:close/>
                  <a:moveTo>
                    <a:pt x="500" y="501"/>
                  </a:moveTo>
                  <a:cubicBezTo>
                    <a:pt x="509" y="507"/>
                    <a:pt x="478" y="542"/>
                    <a:pt x="470" y="544"/>
                  </a:cubicBezTo>
                  <a:cubicBezTo>
                    <a:pt x="469" y="544"/>
                    <a:pt x="469" y="545"/>
                    <a:pt x="470" y="545"/>
                  </a:cubicBezTo>
                  <a:cubicBezTo>
                    <a:pt x="475" y="545"/>
                    <a:pt x="485" y="549"/>
                    <a:pt x="491" y="552"/>
                  </a:cubicBezTo>
                  <a:cubicBezTo>
                    <a:pt x="527" y="556"/>
                    <a:pt x="553" y="542"/>
                    <a:pt x="573" y="526"/>
                  </a:cubicBezTo>
                  <a:cubicBezTo>
                    <a:pt x="581" y="519"/>
                    <a:pt x="590" y="514"/>
                    <a:pt x="594" y="509"/>
                  </a:cubicBezTo>
                  <a:cubicBezTo>
                    <a:pt x="605" y="497"/>
                    <a:pt x="616" y="468"/>
                    <a:pt x="617" y="457"/>
                  </a:cubicBezTo>
                  <a:cubicBezTo>
                    <a:pt x="619" y="454"/>
                    <a:pt x="622" y="451"/>
                    <a:pt x="624" y="448"/>
                  </a:cubicBezTo>
                  <a:cubicBezTo>
                    <a:pt x="637" y="409"/>
                    <a:pt x="650" y="359"/>
                    <a:pt x="648" y="315"/>
                  </a:cubicBezTo>
                  <a:cubicBezTo>
                    <a:pt x="646" y="277"/>
                    <a:pt x="638" y="232"/>
                    <a:pt x="612" y="215"/>
                  </a:cubicBezTo>
                  <a:cubicBezTo>
                    <a:pt x="579" y="195"/>
                    <a:pt x="530" y="178"/>
                    <a:pt x="486" y="187"/>
                  </a:cubicBezTo>
                  <a:cubicBezTo>
                    <a:pt x="466" y="191"/>
                    <a:pt x="449" y="204"/>
                    <a:pt x="434" y="219"/>
                  </a:cubicBezTo>
                  <a:cubicBezTo>
                    <a:pt x="428" y="220"/>
                    <a:pt x="419" y="225"/>
                    <a:pt x="411" y="228"/>
                  </a:cubicBezTo>
                  <a:cubicBezTo>
                    <a:pt x="401" y="225"/>
                    <a:pt x="392" y="225"/>
                    <a:pt x="384" y="227"/>
                  </a:cubicBezTo>
                  <a:cubicBezTo>
                    <a:pt x="379" y="220"/>
                    <a:pt x="366" y="221"/>
                    <a:pt x="369" y="207"/>
                  </a:cubicBezTo>
                  <a:cubicBezTo>
                    <a:pt x="373" y="207"/>
                    <a:pt x="374" y="205"/>
                    <a:pt x="377" y="204"/>
                  </a:cubicBezTo>
                  <a:cubicBezTo>
                    <a:pt x="385" y="216"/>
                    <a:pt x="409" y="220"/>
                    <a:pt x="423" y="213"/>
                  </a:cubicBezTo>
                  <a:cubicBezTo>
                    <a:pt x="423" y="208"/>
                    <a:pt x="418" y="201"/>
                    <a:pt x="416" y="194"/>
                  </a:cubicBezTo>
                  <a:cubicBezTo>
                    <a:pt x="407" y="198"/>
                    <a:pt x="399" y="191"/>
                    <a:pt x="390" y="189"/>
                  </a:cubicBezTo>
                  <a:cubicBezTo>
                    <a:pt x="351" y="182"/>
                    <a:pt x="300" y="185"/>
                    <a:pt x="273" y="208"/>
                  </a:cubicBezTo>
                  <a:cubicBezTo>
                    <a:pt x="268" y="213"/>
                    <a:pt x="260" y="217"/>
                    <a:pt x="257" y="220"/>
                  </a:cubicBezTo>
                  <a:cubicBezTo>
                    <a:pt x="228" y="253"/>
                    <a:pt x="218" y="338"/>
                    <a:pt x="231" y="384"/>
                  </a:cubicBezTo>
                  <a:cubicBezTo>
                    <a:pt x="242" y="423"/>
                    <a:pt x="259" y="468"/>
                    <a:pt x="288" y="496"/>
                  </a:cubicBezTo>
                  <a:cubicBezTo>
                    <a:pt x="314" y="520"/>
                    <a:pt x="336" y="543"/>
                    <a:pt x="372" y="552"/>
                  </a:cubicBezTo>
                  <a:cubicBezTo>
                    <a:pt x="391" y="557"/>
                    <a:pt x="406" y="549"/>
                    <a:pt x="423" y="547"/>
                  </a:cubicBezTo>
                  <a:cubicBezTo>
                    <a:pt x="401" y="534"/>
                    <a:pt x="381" y="519"/>
                    <a:pt x="375" y="491"/>
                  </a:cubicBezTo>
                  <a:cubicBezTo>
                    <a:pt x="393" y="509"/>
                    <a:pt x="406" y="531"/>
                    <a:pt x="431" y="541"/>
                  </a:cubicBezTo>
                  <a:cubicBezTo>
                    <a:pt x="448" y="541"/>
                    <a:pt x="459" y="537"/>
                    <a:pt x="475" y="529"/>
                  </a:cubicBezTo>
                  <a:cubicBezTo>
                    <a:pt x="482" y="525"/>
                    <a:pt x="491" y="495"/>
                    <a:pt x="500" y="501"/>
                  </a:cubicBezTo>
                  <a:close/>
                  <a:moveTo>
                    <a:pt x="333" y="549"/>
                  </a:moveTo>
                  <a:cubicBezTo>
                    <a:pt x="325" y="539"/>
                    <a:pt x="313" y="532"/>
                    <a:pt x="303" y="523"/>
                  </a:cubicBezTo>
                  <a:cubicBezTo>
                    <a:pt x="303" y="524"/>
                    <a:pt x="302" y="525"/>
                    <a:pt x="301" y="524"/>
                  </a:cubicBezTo>
                  <a:cubicBezTo>
                    <a:pt x="301" y="524"/>
                    <a:pt x="297" y="527"/>
                    <a:pt x="292" y="524"/>
                  </a:cubicBezTo>
                  <a:cubicBezTo>
                    <a:pt x="259" y="537"/>
                    <a:pt x="224" y="545"/>
                    <a:pt x="186" y="553"/>
                  </a:cubicBezTo>
                  <a:cubicBezTo>
                    <a:pt x="169" y="556"/>
                    <a:pt x="149" y="558"/>
                    <a:pt x="130" y="562"/>
                  </a:cubicBezTo>
                  <a:cubicBezTo>
                    <a:pt x="108" y="566"/>
                    <a:pt x="73" y="569"/>
                    <a:pt x="59" y="584"/>
                  </a:cubicBezTo>
                  <a:cubicBezTo>
                    <a:pt x="114" y="601"/>
                    <a:pt x="203" y="612"/>
                    <a:pt x="261" y="609"/>
                  </a:cubicBezTo>
                  <a:cubicBezTo>
                    <a:pt x="281" y="615"/>
                    <a:pt x="302" y="611"/>
                    <a:pt x="324" y="613"/>
                  </a:cubicBezTo>
                  <a:cubicBezTo>
                    <a:pt x="365" y="616"/>
                    <a:pt x="408" y="625"/>
                    <a:pt x="451" y="628"/>
                  </a:cubicBezTo>
                  <a:cubicBezTo>
                    <a:pt x="523" y="632"/>
                    <a:pt x="602" y="643"/>
                    <a:pt x="678" y="646"/>
                  </a:cubicBezTo>
                  <a:cubicBezTo>
                    <a:pt x="692" y="647"/>
                    <a:pt x="707" y="650"/>
                    <a:pt x="720" y="649"/>
                  </a:cubicBezTo>
                  <a:cubicBezTo>
                    <a:pt x="728" y="648"/>
                    <a:pt x="733" y="648"/>
                    <a:pt x="738" y="643"/>
                  </a:cubicBezTo>
                  <a:cubicBezTo>
                    <a:pt x="741" y="644"/>
                    <a:pt x="743" y="646"/>
                    <a:pt x="746" y="645"/>
                  </a:cubicBezTo>
                  <a:cubicBezTo>
                    <a:pt x="808" y="611"/>
                    <a:pt x="883" y="589"/>
                    <a:pt x="942" y="552"/>
                  </a:cubicBezTo>
                  <a:cubicBezTo>
                    <a:pt x="944" y="554"/>
                    <a:pt x="945" y="551"/>
                    <a:pt x="949" y="552"/>
                  </a:cubicBezTo>
                  <a:cubicBezTo>
                    <a:pt x="998" y="525"/>
                    <a:pt x="1045" y="497"/>
                    <a:pt x="1095" y="471"/>
                  </a:cubicBezTo>
                  <a:cubicBezTo>
                    <a:pt x="1080" y="476"/>
                    <a:pt x="1071" y="466"/>
                    <a:pt x="1056" y="472"/>
                  </a:cubicBezTo>
                  <a:cubicBezTo>
                    <a:pt x="1034" y="466"/>
                    <a:pt x="1012" y="469"/>
                    <a:pt x="990" y="468"/>
                  </a:cubicBezTo>
                  <a:cubicBezTo>
                    <a:pt x="983" y="468"/>
                    <a:pt x="976" y="464"/>
                    <a:pt x="968" y="463"/>
                  </a:cubicBezTo>
                  <a:cubicBezTo>
                    <a:pt x="958" y="462"/>
                    <a:pt x="947" y="463"/>
                    <a:pt x="936" y="462"/>
                  </a:cubicBezTo>
                  <a:cubicBezTo>
                    <a:pt x="917" y="461"/>
                    <a:pt x="903" y="458"/>
                    <a:pt x="886" y="458"/>
                  </a:cubicBezTo>
                  <a:cubicBezTo>
                    <a:pt x="875" y="458"/>
                    <a:pt x="865" y="461"/>
                    <a:pt x="855" y="460"/>
                  </a:cubicBezTo>
                  <a:cubicBezTo>
                    <a:pt x="807" y="454"/>
                    <a:pt x="743" y="441"/>
                    <a:pt x="694" y="446"/>
                  </a:cubicBezTo>
                  <a:cubicBezTo>
                    <a:pt x="691" y="443"/>
                    <a:pt x="685" y="444"/>
                    <a:pt x="682" y="442"/>
                  </a:cubicBezTo>
                  <a:cubicBezTo>
                    <a:pt x="663" y="447"/>
                    <a:pt x="649" y="456"/>
                    <a:pt x="632" y="461"/>
                  </a:cubicBezTo>
                  <a:cubicBezTo>
                    <a:pt x="617" y="494"/>
                    <a:pt x="600" y="531"/>
                    <a:pt x="568" y="549"/>
                  </a:cubicBezTo>
                  <a:cubicBezTo>
                    <a:pt x="543" y="564"/>
                    <a:pt x="505" y="569"/>
                    <a:pt x="471" y="557"/>
                  </a:cubicBezTo>
                  <a:cubicBezTo>
                    <a:pt x="472" y="563"/>
                    <a:pt x="480" y="562"/>
                    <a:pt x="480" y="569"/>
                  </a:cubicBezTo>
                  <a:cubicBezTo>
                    <a:pt x="478" y="571"/>
                    <a:pt x="478" y="575"/>
                    <a:pt x="475" y="577"/>
                  </a:cubicBezTo>
                  <a:cubicBezTo>
                    <a:pt x="462" y="580"/>
                    <a:pt x="457" y="570"/>
                    <a:pt x="446" y="573"/>
                  </a:cubicBezTo>
                  <a:cubicBezTo>
                    <a:pt x="434" y="576"/>
                    <a:pt x="429" y="593"/>
                    <a:pt x="416" y="584"/>
                  </a:cubicBezTo>
                  <a:cubicBezTo>
                    <a:pt x="415" y="576"/>
                    <a:pt x="410" y="571"/>
                    <a:pt x="408" y="563"/>
                  </a:cubicBezTo>
                  <a:cubicBezTo>
                    <a:pt x="380" y="570"/>
                    <a:pt x="359" y="556"/>
                    <a:pt x="333" y="549"/>
                  </a:cubicBezTo>
                  <a:close/>
                  <a:moveTo>
                    <a:pt x="959" y="684"/>
                  </a:moveTo>
                  <a:cubicBezTo>
                    <a:pt x="973" y="676"/>
                    <a:pt x="985" y="667"/>
                    <a:pt x="998" y="660"/>
                  </a:cubicBezTo>
                  <a:cubicBezTo>
                    <a:pt x="1026" y="646"/>
                    <a:pt x="1049" y="627"/>
                    <a:pt x="1073" y="610"/>
                  </a:cubicBezTo>
                  <a:cubicBezTo>
                    <a:pt x="1095" y="594"/>
                    <a:pt x="1125" y="583"/>
                    <a:pt x="1140" y="565"/>
                  </a:cubicBezTo>
                  <a:cubicBezTo>
                    <a:pt x="1163" y="539"/>
                    <a:pt x="1162" y="481"/>
                    <a:pt x="1120" y="473"/>
                  </a:cubicBezTo>
                  <a:cubicBezTo>
                    <a:pt x="1119" y="472"/>
                    <a:pt x="1113" y="476"/>
                    <a:pt x="1112" y="479"/>
                  </a:cubicBezTo>
                  <a:cubicBezTo>
                    <a:pt x="1099" y="479"/>
                    <a:pt x="1089" y="488"/>
                    <a:pt x="1076" y="494"/>
                  </a:cubicBezTo>
                  <a:cubicBezTo>
                    <a:pt x="1067" y="499"/>
                    <a:pt x="1057" y="503"/>
                    <a:pt x="1049" y="508"/>
                  </a:cubicBezTo>
                  <a:cubicBezTo>
                    <a:pt x="957" y="564"/>
                    <a:pt x="856" y="608"/>
                    <a:pt x="751" y="651"/>
                  </a:cubicBezTo>
                  <a:cubicBezTo>
                    <a:pt x="780" y="683"/>
                    <a:pt x="793" y="748"/>
                    <a:pt x="776" y="791"/>
                  </a:cubicBezTo>
                  <a:cubicBezTo>
                    <a:pt x="830" y="761"/>
                    <a:pt x="901" y="717"/>
                    <a:pt x="959" y="684"/>
                  </a:cubicBezTo>
                  <a:close/>
                  <a:moveTo>
                    <a:pt x="448" y="558"/>
                  </a:moveTo>
                  <a:cubicBezTo>
                    <a:pt x="451" y="559"/>
                    <a:pt x="458" y="564"/>
                    <a:pt x="461" y="562"/>
                  </a:cubicBezTo>
                  <a:cubicBezTo>
                    <a:pt x="458" y="562"/>
                    <a:pt x="459" y="559"/>
                    <a:pt x="459" y="555"/>
                  </a:cubicBezTo>
                  <a:cubicBezTo>
                    <a:pt x="453" y="555"/>
                    <a:pt x="450" y="555"/>
                    <a:pt x="448" y="558"/>
                  </a:cubicBezTo>
                  <a:close/>
                  <a:moveTo>
                    <a:pt x="421" y="560"/>
                  </a:moveTo>
                  <a:cubicBezTo>
                    <a:pt x="421" y="561"/>
                    <a:pt x="421" y="563"/>
                    <a:pt x="420" y="563"/>
                  </a:cubicBezTo>
                  <a:cubicBezTo>
                    <a:pt x="421" y="567"/>
                    <a:pt x="422" y="571"/>
                    <a:pt x="425" y="573"/>
                  </a:cubicBezTo>
                  <a:cubicBezTo>
                    <a:pt x="432" y="570"/>
                    <a:pt x="436" y="564"/>
                    <a:pt x="441" y="559"/>
                  </a:cubicBezTo>
                  <a:cubicBezTo>
                    <a:pt x="434" y="562"/>
                    <a:pt x="429" y="561"/>
                    <a:pt x="421" y="560"/>
                  </a:cubicBezTo>
                  <a:close/>
                  <a:moveTo>
                    <a:pt x="1205" y="572"/>
                  </a:moveTo>
                  <a:cubicBezTo>
                    <a:pt x="1188" y="566"/>
                    <a:pt x="1167" y="571"/>
                    <a:pt x="1150" y="569"/>
                  </a:cubicBezTo>
                  <a:cubicBezTo>
                    <a:pt x="1133" y="589"/>
                    <a:pt x="1109" y="599"/>
                    <a:pt x="1086" y="614"/>
                  </a:cubicBezTo>
                  <a:cubicBezTo>
                    <a:pt x="1072" y="624"/>
                    <a:pt x="1058" y="635"/>
                    <a:pt x="1044" y="645"/>
                  </a:cubicBezTo>
                  <a:cubicBezTo>
                    <a:pt x="1015" y="665"/>
                    <a:pt x="984" y="683"/>
                    <a:pt x="953" y="700"/>
                  </a:cubicBezTo>
                  <a:cubicBezTo>
                    <a:pt x="891" y="735"/>
                    <a:pt x="831" y="774"/>
                    <a:pt x="768" y="807"/>
                  </a:cubicBezTo>
                  <a:cubicBezTo>
                    <a:pt x="758" y="807"/>
                    <a:pt x="754" y="812"/>
                    <a:pt x="748" y="812"/>
                  </a:cubicBezTo>
                  <a:cubicBezTo>
                    <a:pt x="745" y="812"/>
                    <a:pt x="745" y="808"/>
                    <a:pt x="744" y="812"/>
                  </a:cubicBezTo>
                  <a:cubicBezTo>
                    <a:pt x="730" y="801"/>
                    <a:pt x="719" y="809"/>
                    <a:pt x="699" y="806"/>
                  </a:cubicBezTo>
                  <a:cubicBezTo>
                    <a:pt x="685" y="804"/>
                    <a:pt x="669" y="798"/>
                    <a:pt x="655" y="796"/>
                  </a:cubicBezTo>
                  <a:cubicBezTo>
                    <a:pt x="638" y="793"/>
                    <a:pt x="621" y="792"/>
                    <a:pt x="603" y="788"/>
                  </a:cubicBezTo>
                  <a:cubicBezTo>
                    <a:pt x="545" y="777"/>
                    <a:pt x="498" y="775"/>
                    <a:pt x="446" y="768"/>
                  </a:cubicBezTo>
                  <a:cubicBezTo>
                    <a:pt x="411" y="764"/>
                    <a:pt x="376" y="757"/>
                    <a:pt x="340" y="753"/>
                  </a:cubicBezTo>
                  <a:cubicBezTo>
                    <a:pt x="269" y="746"/>
                    <a:pt x="198" y="734"/>
                    <a:pt x="127" y="722"/>
                  </a:cubicBezTo>
                  <a:cubicBezTo>
                    <a:pt x="105" y="736"/>
                    <a:pt x="81" y="748"/>
                    <a:pt x="56" y="757"/>
                  </a:cubicBezTo>
                  <a:cubicBezTo>
                    <a:pt x="43" y="762"/>
                    <a:pt x="23" y="764"/>
                    <a:pt x="23" y="780"/>
                  </a:cubicBezTo>
                  <a:cubicBezTo>
                    <a:pt x="86" y="776"/>
                    <a:pt x="159" y="792"/>
                    <a:pt x="226" y="797"/>
                  </a:cubicBezTo>
                  <a:cubicBezTo>
                    <a:pt x="313" y="804"/>
                    <a:pt x="402" y="813"/>
                    <a:pt x="491" y="826"/>
                  </a:cubicBezTo>
                  <a:cubicBezTo>
                    <a:pt x="525" y="830"/>
                    <a:pt x="560" y="835"/>
                    <a:pt x="594" y="837"/>
                  </a:cubicBezTo>
                  <a:cubicBezTo>
                    <a:pt x="634" y="839"/>
                    <a:pt x="671" y="838"/>
                    <a:pt x="708" y="844"/>
                  </a:cubicBezTo>
                  <a:cubicBezTo>
                    <a:pt x="721" y="846"/>
                    <a:pt x="732" y="851"/>
                    <a:pt x="745" y="852"/>
                  </a:cubicBezTo>
                  <a:cubicBezTo>
                    <a:pt x="754" y="853"/>
                    <a:pt x="763" y="849"/>
                    <a:pt x="770" y="854"/>
                  </a:cubicBezTo>
                  <a:cubicBezTo>
                    <a:pt x="779" y="846"/>
                    <a:pt x="790" y="834"/>
                    <a:pt x="802" y="843"/>
                  </a:cubicBezTo>
                  <a:cubicBezTo>
                    <a:pt x="829" y="821"/>
                    <a:pt x="860" y="802"/>
                    <a:pt x="891" y="785"/>
                  </a:cubicBezTo>
                  <a:cubicBezTo>
                    <a:pt x="922" y="767"/>
                    <a:pt x="950" y="745"/>
                    <a:pt x="980" y="726"/>
                  </a:cubicBezTo>
                  <a:cubicBezTo>
                    <a:pt x="1011" y="707"/>
                    <a:pt x="1040" y="687"/>
                    <a:pt x="1070" y="669"/>
                  </a:cubicBezTo>
                  <a:cubicBezTo>
                    <a:pt x="1101" y="650"/>
                    <a:pt x="1127" y="626"/>
                    <a:pt x="1155" y="605"/>
                  </a:cubicBezTo>
                  <a:cubicBezTo>
                    <a:pt x="1166" y="596"/>
                    <a:pt x="1178" y="587"/>
                    <a:pt x="1191" y="585"/>
                  </a:cubicBezTo>
                  <a:cubicBezTo>
                    <a:pt x="1195" y="593"/>
                    <a:pt x="1186" y="597"/>
                    <a:pt x="1181" y="599"/>
                  </a:cubicBezTo>
                  <a:cubicBezTo>
                    <a:pt x="1218" y="633"/>
                    <a:pt x="1214" y="695"/>
                    <a:pt x="1205" y="750"/>
                  </a:cubicBezTo>
                  <a:cubicBezTo>
                    <a:pt x="1247" y="708"/>
                    <a:pt x="1239" y="613"/>
                    <a:pt x="1205" y="572"/>
                  </a:cubicBezTo>
                  <a:close/>
                  <a:moveTo>
                    <a:pt x="373" y="628"/>
                  </a:moveTo>
                  <a:cubicBezTo>
                    <a:pt x="271" y="616"/>
                    <a:pt x="167" y="624"/>
                    <a:pt x="78" y="599"/>
                  </a:cubicBezTo>
                  <a:cubicBezTo>
                    <a:pt x="76" y="599"/>
                    <a:pt x="76" y="600"/>
                    <a:pt x="75" y="600"/>
                  </a:cubicBezTo>
                  <a:cubicBezTo>
                    <a:pt x="76" y="622"/>
                    <a:pt x="107" y="603"/>
                    <a:pt x="119" y="615"/>
                  </a:cubicBezTo>
                  <a:cubicBezTo>
                    <a:pt x="105" y="623"/>
                    <a:pt x="82" y="613"/>
                    <a:pt x="76" y="629"/>
                  </a:cubicBezTo>
                  <a:cubicBezTo>
                    <a:pt x="89" y="629"/>
                    <a:pt x="101" y="633"/>
                    <a:pt x="113" y="636"/>
                  </a:cubicBezTo>
                  <a:cubicBezTo>
                    <a:pt x="125" y="639"/>
                    <a:pt x="139" y="639"/>
                    <a:pt x="147" y="648"/>
                  </a:cubicBezTo>
                  <a:cubicBezTo>
                    <a:pt x="120" y="646"/>
                    <a:pt x="99" y="635"/>
                    <a:pt x="76" y="641"/>
                  </a:cubicBezTo>
                  <a:cubicBezTo>
                    <a:pt x="77" y="647"/>
                    <a:pt x="78" y="648"/>
                    <a:pt x="75" y="653"/>
                  </a:cubicBezTo>
                  <a:cubicBezTo>
                    <a:pt x="111" y="660"/>
                    <a:pt x="142" y="659"/>
                    <a:pt x="179" y="666"/>
                  </a:cubicBezTo>
                  <a:cubicBezTo>
                    <a:pt x="202" y="671"/>
                    <a:pt x="226" y="680"/>
                    <a:pt x="251" y="685"/>
                  </a:cubicBezTo>
                  <a:cubicBezTo>
                    <a:pt x="279" y="691"/>
                    <a:pt x="310" y="690"/>
                    <a:pt x="338" y="701"/>
                  </a:cubicBezTo>
                  <a:cubicBezTo>
                    <a:pt x="253" y="694"/>
                    <a:pt x="154" y="661"/>
                    <a:pt x="70" y="664"/>
                  </a:cubicBezTo>
                  <a:cubicBezTo>
                    <a:pt x="70" y="671"/>
                    <a:pt x="69" y="671"/>
                    <a:pt x="68" y="678"/>
                  </a:cubicBezTo>
                  <a:cubicBezTo>
                    <a:pt x="99" y="680"/>
                    <a:pt x="126" y="690"/>
                    <a:pt x="155" y="696"/>
                  </a:cubicBezTo>
                  <a:cubicBezTo>
                    <a:pt x="237" y="713"/>
                    <a:pt x="318" y="718"/>
                    <a:pt x="399" y="731"/>
                  </a:cubicBezTo>
                  <a:cubicBezTo>
                    <a:pt x="433" y="737"/>
                    <a:pt x="467" y="741"/>
                    <a:pt x="501" y="743"/>
                  </a:cubicBezTo>
                  <a:cubicBezTo>
                    <a:pt x="585" y="751"/>
                    <a:pt x="654" y="760"/>
                    <a:pt x="731" y="773"/>
                  </a:cubicBezTo>
                  <a:cubicBezTo>
                    <a:pt x="726" y="770"/>
                    <a:pt x="726" y="756"/>
                    <a:pt x="724" y="752"/>
                  </a:cubicBezTo>
                  <a:cubicBezTo>
                    <a:pt x="668" y="744"/>
                    <a:pt x="592" y="739"/>
                    <a:pt x="541" y="724"/>
                  </a:cubicBezTo>
                  <a:cubicBezTo>
                    <a:pt x="594" y="732"/>
                    <a:pt x="671" y="739"/>
                    <a:pt x="723" y="741"/>
                  </a:cubicBezTo>
                  <a:cubicBezTo>
                    <a:pt x="723" y="735"/>
                    <a:pt x="726" y="733"/>
                    <a:pt x="724" y="729"/>
                  </a:cubicBezTo>
                  <a:cubicBezTo>
                    <a:pt x="698" y="733"/>
                    <a:pt x="670" y="720"/>
                    <a:pt x="644" y="719"/>
                  </a:cubicBezTo>
                  <a:cubicBezTo>
                    <a:pt x="664" y="711"/>
                    <a:pt x="689" y="722"/>
                    <a:pt x="715" y="721"/>
                  </a:cubicBezTo>
                  <a:cubicBezTo>
                    <a:pt x="713" y="711"/>
                    <a:pt x="718" y="703"/>
                    <a:pt x="725" y="695"/>
                  </a:cubicBezTo>
                  <a:cubicBezTo>
                    <a:pt x="689" y="683"/>
                    <a:pt x="643" y="692"/>
                    <a:pt x="604" y="686"/>
                  </a:cubicBezTo>
                  <a:cubicBezTo>
                    <a:pt x="565" y="680"/>
                    <a:pt x="524" y="668"/>
                    <a:pt x="490" y="660"/>
                  </a:cubicBezTo>
                  <a:cubicBezTo>
                    <a:pt x="542" y="664"/>
                    <a:pt x="586" y="680"/>
                    <a:pt x="642" y="681"/>
                  </a:cubicBezTo>
                  <a:cubicBezTo>
                    <a:pt x="664" y="682"/>
                    <a:pt x="688" y="680"/>
                    <a:pt x="709" y="681"/>
                  </a:cubicBezTo>
                  <a:cubicBezTo>
                    <a:pt x="716" y="682"/>
                    <a:pt x="724" y="687"/>
                    <a:pt x="728" y="678"/>
                  </a:cubicBezTo>
                  <a:cubicBezTo>
                    <a:pt x="729" y="672"/>
                    <a:pt x="722" y="665"/>
                    <a:pt x="720" y="659"/>
                  </a:cubicBezTo>
                  <a:cubicBezTo>
                    <a:pt x="603" y="653"/>
                    <a:pt x="491" y="641"/>
                    <a:pt x="373" y="628"/>
                  </a:cubicBezTo>
                  <a:close/>
                  <a:moveTo>
                    <a:pt x="1187" y="762"/>
                  </a:moveTo>
                  <a:cubicBezTo>
                    <a:pt x="1184" y="755"/>
                    <a:pt x="1192" y="752"/>
                    <a:pt x="1195" y="746"/>
                  </a:cubicBezTo>
                  <a:cubicBezTo>
                    <a:pt x="1199" y="733"/>
                    <a:pt x="1200" y="712"/>
                    <a:pt x="1201" y="694"/>
                  </a:cubicBezTo>
                  <a:cubicBezTo>
                    <a:pt x="1204" y="653"/>
                    <a:pt x="1196" y="620"/>
                    <a:pt x="1171" y="607"/>
                  </a:cubicBezTo>
                  <a:cubicBezTo>
                    <a:pt x="1159" y="613"/>
                    <a:pt x="1149" y="620"/>
                    <a:pt x="1141" y="630"/>
                  </a:cubicBezTo>
                  <a:cubicBezTo>
                    <a:pt x="1168" y="671"/>
                    <a:pt x="1175" y="732"/>
                    <a:pt x="1161" y="782"/>
                  </a:cubicBezTo>
                  <a:cubicBezTo>
                    <a:pt x="1171" y="777"/>
                    <a:pt x="1178" y="768"/>
                    <a:pt x="1187" y="762"/>
                  </a:cubicBezTo>
                  <a:close/>
                  <a:moveTo>
                    <a:pt x="1159" y="726"/>
                  </a:moveTo>
                  <a:cubicBezTo>
                    <a:pt x="1158" y="691"/>
                    <a:pt x="1150" y="657"/>
                    <a:pt x="1132" y="636"/>
                  </a:cubicBezTo>
                  <a:cubicBezTo>
                    <a:pt x="1050" y="695"/>
                    <a:pt x="964" y="750"/>
                    <a:pt x="877" y="805"/>
                  </a:cubicBezTo>
                  <a:cubicBezTo>
                    <a:pt x="900" y="846"/>
                    <a:pt x="913" y="905"/>
                    <a:pt x="908" y="961"/>
                  </a:cubicBezTo>
                  <a:cubicBezTo>
                    <a:pt x="991" y="909"/>
                    <a:pt x="1069" y="850"/>
                    <a:pt x="1149" y="793"/>
                  </a:cubicBezTo>
                  <a:cubicBezTo>
                    <a:pt x="1152" y="774"/>
                    <a:pt x="1159" y="750"/>
                    <a:pt x="1159" y="726"/>
                  </a:cubicBezTo>
                  <a:close/>
                  <a:moveTo>
                    <a:pt x="764" y="752"/>
                  </a:moveTo>
                  <a:cubicBezTo>
                    <a:pt x="764" y="766"/>
                    <a:pt x="754" y="777"/>
                    <a:pt x="754" y="792"/>
                  </a:cubicBezTo>
                  <a:cubicBezTo>
                    <a:pt x="768" y="787"/>
                    <a:pt x="773" y="769"/>
                    <a:pt x="774" y="753"/>
                  </a:cubicBezTo>
                  <a:cubicBezTo>
                    <a:pt x="776" y="723"/>
                    <a:pt x="766" y="691"/>
                    <a:pt x="755" y="670"/>
                  </a:cubicBezTo>
                  <a:cubicBezTo>
                    <a:pt x="749" y="669"/>
                    <a:pt x="748" y="663"/>
                    <a:pt x="744" y="660"/>
                  </a:cubicBezTo>
                  <a:cubicBezTo>
                    <a:pt x="737" y="662"/>
                    <a:pt x="736" y="658"/>
                    <a:pt x="733" y="660"/>
                  </a:cubicBezTo>
                  <a:cubicBezTo>
                    <a:pt x="743" y="689"/>
                    <a:pt x="764" y="720"/>
                    <a:pt x="764" y="752"/>
                  </a:cubicBezTo>
                  <a:close/>
                  <a:moveTo>
                    <a:pt x="710" y="781"/>
                  </a:moveTo>
                  <a:cubicBezTo>
                    <a:pt x="665" y="771"/>
                    <a:pt x="625" y="766"/>
                    <a:pt x="581" y="760"/>
                  </a:cubicBezTo>
                  <a:cubicBezTo>
                    <a:pt x="557" y="756"/>
                    <a:pt x="533" y="755"/>
                    <a:pt x="509" y="753"/>
                  </a:cubicBezTo>
                  <a:cubicBezTo>
                    <a:pt x="459" y="751"/>
                    <a:pt x="408" y="739"/>
                    <a:pt x="353" y="734"/>
                  </a:cubicBezTo>
                  <a:cubicBezTo>
                    <a:pt x="277" y="726"/>
                    <a:pt x="205" y="716"/>
                    <a:pt x="127" y="700"/>
                  </a:cubicBezTo>
                  <a:cubicBezTo>
                    <a:pt x="99" y="694"/>
                    <a:pt x="54" y="677"/>
                    <a:pt x="44" y="697"/>
                  </a:cubicBezTo>
                  <a:cubicBezTo>
                    <a:pt x="141" y="720"/>
                    <a:pt x="251" y="731"/>
                    <a:pt x="360" y="746"/>
                  </a:cubicBezTo>
                  <a:cubicBezTo>
                    <a:pt x="388" y="750"/>
                    <a:pt x="415" y="756"/>
                    <a:pt x="441" y="758"/>
                  </a:cubicBezTo>
                  <a:cubicBezTo>
                    <a:pt x="467" y="761"/>
                    <a:pt x="493" y="762"/>
                    <a:pt x="518" y="765"/>
                  </a:cubicBezTo>
                  <a:cubicBezTo>
                    <a:pt x="558" y="769"/>
                    <a:pt x="599" y="778"/>
                    <a:pt x="638" y="783"/>
                  </a:cubicBezTo>
                  <a:cubicBezTo>
                    <a:pt x="663" y="787"/>
                    <a:pt x="696" y="793"/>
                    <a:pt x="713" y="793"/>
                  </a:cubicBezTo>
                  <a:cubicBezTo>
                    <a:pt x="721" y="794"/>
                    <a:pt x="731" y="795"/>
                    <a:pt x="736" y="791"/>
                  </a:cubicBezTo>
                  <a:cubicBezTo>
                    <a:pt x="732" y="785"/>
                    <a:pt x="720" y="783"/>
                    <a:pt x="710" y="781"/>
                  </a:cubicBezTo>
                  <a:close/>
                  <a:moveTo>
                    <a:pt x="739" y="864"/>
                  </a:moveTo>
                  <a:cubicBezTo>
                    <a:pt x="716" y="864"/>
                    <a:pt x="694" y="853"/>
                    <a:pt x="673" y="851"/>
                  </a:cubicBezTo>
                  <a:cubicBezTo>
                    <a:pt x="636" y="847"/>
                    <a:pt x="579" y="849"/>
                    <a:pt x="532" y="843"/>
                  </a:cubicBezTo>
                  <a:cubicBezTo>
                    <a:pt x="488" y="837"/>
                    <a:pt x="443" y="830"/>
                    <a:pt x="399" y="826"/>
                  </a:cubicBezTo>
                  <a:cubicBezTo>
                    <a:pt x="350" y="821"/>
                    <a:pt x="303" y="813"/>
                    <a:pt x="254" y="809"/>
                  </a:cubicBezTo>
                  <a:cubicBezTo>
                    <a:pt x="233" y="808"/>
                    <a:pt x="213" y="809"/>
                    <a:pt x="192" y="806"/>
                  </a:cubicBezTo>
                  <a:cubicBezTo>
                    <a:pt x="155" y="800"/>
                    <a:pt x="112" y="793"/>
                    <a:pt x="64" y="792"/>
                  </a:cubicBezTo>
                  <a:cubicBezTo>
                    <a:pt x="60" y="798"/>
                    <a:pt x="58" y="799"/>
                    <a:pt x="52" y="801"/>
                  </a:cubicBezTo>
                  <a:cubicBezTo>
                    <a:pt x="53" y="815"/>
                    <a:pt x="68" y="812"/>
                    <a:pt x="79" y="812"/>
                  </a:cubicBezTo>
                  <a:cubicBezTo>
                    <a:pt x="91" y="812"/>
                    <a:pt x="104" y="813"/>
                    <a:pt x="118" y="813"/>
                  </a:cubicBezTo>
                  <a:cubicBezTo>
                    <a:pt x="136" y="814"/>
                    <a:pt x="156" y="812"/>
                    <a:pt x="170" y="821"/>
                  </a:cubicBezTo>
                  <a:cubicBezTo>
                    <a:pt x="135" y="821"/>
                    <a:pt x="95" y="818"/>
                    <a:pt x="68" y="821"/>
                  </a:cubicBezTo>
                  <a:cubicBezTo>
                    <a:pt x="89" y="830"/>
                    <a:pt x="128" y="824"/>
                    <a:pt x="149" y="837"/>
                  </a:cubicBezTo>
                  <a:cubicBezTo>
                    <a:pt x="121" y="839"/>
                    <a:pt x="97" y="832"/>
                    <a:pt x="58" y="832"/>
                  </a:cubicBezTo>
                  <a:cubicBezTo>
                    <a:pt x="54" y="845"/>
                    <a:pt x="56" y="860"/>
                    <a:pt x="63" y="872"/>
                  </a:cubicBezTo>
                  <a:cubicBezTo>
                    <a:pt x="152" y="881"/>
                    <a:pt x="224" y="895"/>
                    <a:pt x="308" y="909"/>
                  </a:cubicBezTo>
                  <a:cubicBezTo>
                    <a:pt x="227" y="903"/>
                    <a:pt x="146" y="884"/>
                    <a:pt x="50" y="882"/>
                  </a:cubicBezTo>
                  <a:cubicBezTo>
                    <a:pt x="35" y="892"/>
                    <a:pt x="56" y="904"/>
                    <a:pt x="50" y="919"/>
                  </a:cubicBezTo>
                  <a:cubicBezTo>
                    <a:pt x="84" y="923"/>
                    <a:pt x="111" y="926"/>
                    <a:pt x="139" y="933"/>
                  </a:cubicBezTo>
                  <a:cubicBezTo>
                    <a:pt x="220" y="952"/>
                    <a:pt x="294" y="968"/>
                    <a:pt x="380" y="973"/>
                  </a:cubicBezTo>
                  <a:cubicBezTo>
                    <a:pt x="489" y="978"/>
                    <a:pt x="596" y="1002"/>
                    <a:pt x="715" y="1010"/>
                  </a:cubicBezTo>
                  <a:cubicBezTo>
                    <a:pt x="724" y="1017"/>
                    <a:pt x="745" y="1015"/>
                    <a:pt x="755" y="1017"/>
                  </a:cubicBezTo>
                  <a:cubicBezTo>
                    <a:pt x="756" y="1009"/>
                    <a:pt x="747" y="1004"/>
                    <a:pt x="748" y="993"/>
                  </a:cubicBezTo>
                  <a:cubicBezTo>
                    <a:pt x="675" y="981"/>
                    <a:pt x="588" y="968"/>
                    <a:pt x="517" y="955"/>
                  </a:cubicBezTo>
                  <a:cubicBezTo>
                    <a:pt x="498" y="952"/>
                    <a:pt x="478" y="951"/>
                    <a:pt x="460" y="943"/>
                  </a:cubicBezTo>
                  <a:cubicBezTo>
                    <a:pt x="567" y="953"/>
                    <a:pt x="656" y="973"/>
                    <a:pt x="750" y="981"/>
                  </a:cubicBezTo>
                  <a:cubicBezTo>
                    <a:pt x="740" y="955"/>
                    <a:pt x="763" y="942"/>
                    <a:pt x="756" y="917"/>
                  </a:cubicBezTo>
                  <a:cubicBezTo>
                    <a:pt x="737" y="918"/>
                    <a:pt x="712" y="916"/>
                    <a:pt x="688" y="914"/>
                  </a:cubicBezTo>
                  <a:cubicBezTo>
                    <a:pt x="666" y="912"/>
                    <a:pt x="646" y="903"/>
                    <a:pt x="628" y="902"/>
                  </a:cubicBezTo>
                  <a:cubicBezTo>
                    <a:pt x="617" y="901"/>
                    <a:pt x="605" y="905"/>
                    <a:pt x="603" y="898"/>
                  </a:cubicBezTo>
                  <a:cubicBezTo>
                    <a:pt x="633" y="892"/>
                    <a:pt x="667" y="906"/>
                    <a:pt x="700" y="907"/>
                  </a:cubicBezTo>
                  <a:cubicBezTo>
                    <a:pt x="722" y="907"/>
                    <a:pt x="741" y="906"/>
                    <a:pt x="759" y="910"/>
                  </a:cubicBezTo>
                  <a:cubicBezTo>
                    <a:pt x="760" y="903"/>
                    <a:pt x="765" y="901"/>
                    <a:pt x="764" y="897"/>
                  </a:cubicBezTo>
                  <a:cubicBezTo>
                    <a:pt x="742" y="893"/>
                    <a:pt x="718" y="892"/>
                    <a:pt x="693" y="890"/>
                  </a:cubicBezTo>
                  <a:cubicBezTo>
                    <a:pt x="669" y="889"/>
                    <a:pt x="644" y="885"/>
                    <a:pt x="618" y="883"/>
                  </a:cubicBezTo>
                  <a:cubicBezTo>
                    <a:pt x="538" y="876"/>
                    <a:pt x="455" y="875"/>
                    <a:pt x="386" y="853"/>
                  </a:cubicBezTo>
                  <a:cubicBezTo>
                    <a:pt x="458" y="859"/>
                    <a:pt x="530" y="867"/>
                    <a:pt x="606" y="873"/>
                  </a:cubicBezTo>
                  <a:cubicBezTo>
                    <a:pt x="661" y="877"/>
                    <a:pt x="712" y="885"/>
                    <a:pt x="763" y="882"/>
                  </a:cubicBezTo>
                  <a:cubicBezTo>
                    <a:pt x="762" y="874"/>
                    <a:pt x="760" y="875"/>
                    <a:pt x="760" y="867"/>
                  </a:cubicBezTo>
                  <a:cubicBezTo>
                    <a:pt x="753" y="863"/>
                    <a:pt x="746" y="864"/>
                    <a:pt x="739" y="864"/>
                  </a:cubicBezTo>
                  <a:close/>
                  <a:moveTo>
                    <a:pt x="896" y="970"/>
                  </a:moveTo>
                  <a:cubicBezTo>
                    <a:pt x="905" y="914"/>
                    <a:pt x="895" y="846"/>
                    <a:pt x="866" y="811"/>
                  </a:cubicBezTo>
                  <a:cubicBezTo>
                    <a:pt x="862" y="814"/>
                    <a:pt x="856" y="817"/>
                    <a:pt x="851" y="819"/>
                  </a:cubicBezTo>
                  <a:cubicBezTo>
                    <a:pt x="864" y="878"/>
                    <a:pt x="883" y="926"/>
                    <a:pt x="866" y="991"/>
                  </a:cubicBezTo>
                  <a:cubicBezTo>
                    <a:pt x="877" y="985"/>
                    <a:pt x="887" y="978"/>
                    <a:pt x="896" y="970"/>
                  </a:cubicBezTo>
                  <a:close/>
                  <a:moveTo>
                    <a:pt x="851" y="1004"/>
                  </a:moveTo>
                  <a:cubicBezTo>
                    <a:pt x="856" y="998"/>
                    <a:pt x="859" y="982"/>
                    <a:pt x="861" y="973"/>
                  </a:cubicBezTo>
                  <a:cubicBezTo>
                    <a:pt x="869" y="925"/>
                    <a:pt x="857" y="863"/>
                    <a:pt x="840" y="827"/>
                  </a:cubicBezTo>
                  <a:cubicBezTo>
                    <a:pt x="824" y="838"/>
                    <a:pt x="807" y="848"/>
                    <a:pt x="792" y="861"/>
                  </a:cubicBezTo>
                  <a:cubicBezTo>
                    <a:pt x="816" y="917"/>
                    <a:pt x="812" y="984"/>
                    <a:pt x="796" y="1039"/>
                  </a:cubicBezTo>
                  <a:cubicBezTo>
                    <a:pt x="810" y="1023"/>
                    <a:pt x="839" y="1019"/>
                    <a:pt x="851" y="1004"/>
                  </a:cubicBezTo>
                  <a:close/>
                  <a:moveTo>
                    <a:pt x="787" y="1030"/>
                  </a:moveTo>
                  <a:cubicBezTo>
                    <a:pt x="807" y="982"/>
                    <a:pt x="804" y="902"/>
                    <a:pt x="781" y="863"/>
                  </a:cubicBezTo>
                  <a:cubicBezTo>
                    <a:pt x="781" y="862"/>
                    <a:pt x="781" y="862"/>
                    <a:pt x="780" y="862"/>
                  </a:cubicBezTo>
                  <a:cubicBezTo>
                    <a:pt x="770" y="867"/>
                    <a:pt x="773" y="878"/>
                    <a:pt x="774" y="889"/>
                  </a:cubicBezTo>
                  <a:cubicBezTo>
                    <a:pt x="775" y="904"/>
                    <a:pt x="774" y="920"/>
                    <a:pt x="775" y="937"/>
                  </a:cubicBezTo>
                  <a:cubicBezTo>
                    <a:pt x="776" y="957"/>
                    <a:pt x="775" y="978"/>
                    <a:pt x="774" y="996"/>
                  </a:cubicBezTo>
                  <a:cubicBezTo>
                    <a:pt x="772" y="1017"/>
                    <a:pt x="763" y="1036"/>
                    <a:pt x="769" y="1050"/>
                  </a:cubicBezTo>
                  <a:cubicBezTo>
                    <a:pt x="780" y="1053"/>
                    <a:pt x="784" y="1038"/>
                    <a:pt x="787" y="1030"/>
                  </a:cubicBezTo>
                  <a:close/>
                  <a:moveTo>
                    <a:pt x="756" y="1032"/>
                  </a:moveTo>
                  <a:cubicBezTo>
                    <a:pt x="747" y="1029"/>
                    <a:pt x="735" y="1028"/>
                    <a:pt x="726" y="1026"/>
                  </a:cubicBezTo>
                  <a:cubicBezTo>
                    <a:pt x="720" y="1025"/>
                    <a:pt x="715" y="1022"/>
                    <a:pt x="709" y="1021"/>
                  </a:cubicBezTo>
                  <a:cubicBezTo>
                    <a:pt x="696" y="1019"/>
                    <a:pt x="677" y="1019"/>
                    <a:pt x="665" y="1019"/>
                  </a:cubicBezTo>
                  <a:cubicBezTo>
                    <a:pt x="621" y="1016"/>
                    <a:pt x="567" y="1004"/>
                    <a:pt x="518" y="1000"/>
                  </a:cubicBezTo>
                  <a:cubicBezTo>
                    <a:pt x="502" y="999"/>
                    <a:pt x="486" y="994"/>
                    <a:pt x="470" y="993"/>
                  </a:cubicBezTo>
                  <a:cubicBezTo>
                    <a:pt x="405" y="986"/>
                    <a:pt x="339" y="984"/>
                    <a:pt x="278" y="975"/>
                  </a:cubicBezTo>
                  <a:cubicBezTo>
                    <a:pt x="230" y="968"/>
                    <a:pt x="180" y="954"/>
                    <a:pt x="135" y="944"/>
                  </a:cubicBezTo>
                  <a:cubicBezTo>
                    <a:pt x="120" y="941"/>
                    <a:pt x="101" y="939"/>
                    <a:pt x="81" y="935"/>
                  </a:cubicBezTo>
                  <a:cubicBezTo>
                    <a:pt x="61" y="932"/>
                    <a:pt x="22" y="920"/>
                    <a:pt x="19" y="943"/>
                  </a:cubicBezTo>
                  <a:cubicBezTo>
                    <a:pt x="153" y="964"/>
                    <a:pt x="288" y="1002"/>
                    <a:pt x="424" y="1016"/>
                  </a:cubicBezTo>
                  <a:cubicBezTo>
                    <a:pt x="442" y="1018"/>
                    <a:pt x="461" y="1020"/>
                    <a:pt x="479" y="1021"/>
                  </a:cubicBezTo>
                  <a:cubicBezTo>
                    <a:pt x="563" y="1026"/>
                    <a:pt x="663" y="1045"/>
                    <a:pt x="751" y="1046"/>
                  </a:cubicBezTo>
                  <a:cubicBezTo>
                    <a:pt x="754" y="1043"/>
                    <a:pt x="757" y="1035"/>
                    <a:pt x="756" y="10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19860" y="4470533"/>
            <a:ext cx="1376696" cy="962626"/>
            <a:chOff x="3136900" y="5457825"/>
            <a:chExt cx="1235075" cy="863600"/>
          </a:xfrm>
        </p:grpSpPr>
        <p:sp>
          <p:nvSpPr>
            <p:cNvPr id="90" name="Freeform 120"/>
            <p:cNvSpPr/>
            <p:nvPr/>
          </p:nvSpPr>
          <p:spPr bwMode="auto">
            <a:xfrm>
              <a:off x="4310063" y="5719763"/>
              <a:ext cx="34925" cy="138113"/>
            </a:xfrm>
            <a:custGeom>
              <a:avLst/>
              <a:gdLst>
                <a:gd name="T0" fmla="*/ 9 w 55"/>
                <a:gd name="T1" fmla="*/ 214 h 214"/>
                <a:gd name="T2" fmla="*/ 12 w 55"/>
                <a:gd name="T3" fmla="*/ 151 h 214"/>
                <a:gd name="T4" fmla="*/ 40 w 55"/>
                <a:gd name="T5" fmla="*/ 63 h 214"/>
                <a:gd name="T6" fmla="*/ 39 w 55"/>
                <a:gd name="T7" fmla="*/ 28 h 214"/>
                <a:gd name="T8" fmla="*/ 29 w 55"/>
                <a:gd name="T9" fmla="*/ 20 h 214"/>
                <a:gd name="T10" fmla="*/ 55 w 55"/>
                <a:gd name="T11" fmla="*/ 20 h 214"/>
                <a:gd name="T12" fmla="*/ 9 w 5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14">
                  <a:moveTo>
                    <a:pt x="9" y="214"/>
                  </a:moveTo>
                  <a:cubicBezTo>
                    <a:pt x="0" y="194"/>
                    <a:pt x="8" y="170"/>
                    <a:pt x="12" y="151"/>
                  </a:cubicBezTo>
                  <a:cubicBezTo>
                    <a:pt x="20" y="120"/>
                    <a:pt x="32" y="90"/>
                    <a:pt x="40" y="63"/>
                  </a:cubicBezTo>
                  <a:cubicBezTo>
                    <a:pt x="40" y="56"/>
                    <a:pt x="40" y="37"/>
                    <a:pt x="39" y="28"/>
                  </a:cubicBezTo>
                  <a:cubicBezTo>
                    <a:pt x="37" y="24"/>
                    <a:pt x="30" y="24"/>
                    <a:pt x="29" y="20"/>
                  </a:cubicBezTo>
                  <a:cubicBezTo>
                    <a:pt x="28" y="0"/>
                    <a:pt x="49" y="8"/>
                    <a:pt x="55" y="20"/>
                  </a:cubicBezTo>
                  <a:cubicBezTo>
                    <a:pt x="54" y="94"/>
                    <a:pt x="19" y="144"/>
                    <a:pt x="9" y="2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1" name="Freeform 121"/>
            <p:cNvSpPr/>
            <p:nvPr/>
          </p:nvSpPr>
          <p:spPr bwMode="auto">
            <a:xfrm>
              <a:off x="4165600" y="5883275"/>
              <a:ext cx="142875" cy="325438"/>
            </a:xfrm>
            <a:custGeom>
              <a:avLst/>
              <a:gdLst>
                <a:gd name="T0" fmla="*/ 216 w 221"/>
                <a:gd name="T1" fmla="*/ 0 h 504"/>
                <a:gd name="T2" fmla="*/ 221 w 221"/>
                <a:gd name="T3" fmla="*/ 4 h 504"/>
                <a:gd name="T4" fmla="*/ 189 w 221"/>
                <a:gd name="T5" fmla="*/ 168 h 504"/>
                <a:gd name="T6" fmla="*/ 151 w 221"/>
                <a:gd name="T7" fmla="*/ 284 h 504"/>
                <a:gd name="T8" fmla="*/ 93 w 221"/>
                <a:gd name="T9" fmla="*/ 469 h 504"/>
                <a:gd name="T10" fmla="*/ 0 w 221"/>
                <a:gd name="T11" fmla="*/ 485 h 504"/>
                <a:gd name="T12" fmla="*/ 80 w 221"/>
                <a:gd name="T13" fmla="*/ 459 h 504"/>
                <a:gd name="T14" fmla="*/ 88 w 221"/>
                <a:gd name="T15" fmla="*/ 425 h 504"/>
                <a:gd name="T16" fmla="*/ 118 w 221"/>
                <a:gd name="T17" fmla="*/ 326 h 504"/>
                <a:gd name="T18" fmla="*/ 164 w 221"/>
                <a:gd name="T19" fmla="*/ 188 h 504"/>
                <a:gd name="T20" fmla="*/ 176 w 221"/>
                <a:gd name="T21" fmla="*/ 166 h 504"/>
                <a:gd name="T22" fmla="*/ 208 w 221"/>
                <a:gd name="T23" fmla="*/ 15 h 504"/>
                <a:gd name="T24" fmla="*/ 213 w 221"/>
                <a:gd name="T25" fmla="*/ 4 h 504"/>
                <a:gd name="T26" fmla="*/ 216 w 221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4">
                  <a:moveTo>
                    <a:pt x="216" y="0"/>
                  </a:moveTo>
                  <a:cubicBezTo>
                    <a:pt x="218" y="1"/>
                    <a:pt x="218" y="3"/>
                    <a:pt x="221" y="4"/>
                  </a:cubicBezTo>
                  <a:cubicBezTo>
                    <a:pt x="209" y="60"/>
                    <a:pt x="202" y="112"/>
                    <a:pt x="189" y="168"/>
                  </a:cubicBezTo>
                  <a:cubicBezTo>
                    <a:pt x="174" y="204"/>
                    <a:pt x="160" y="242"/>
                    <a:pt x="151" y="284"/>
                  </a:cubicBezTo>
                  <a:cubicBezTo>
                    <a:pt x="121" y="336"/>
                    <a:pt x="116" y="415"/>
                    <a:pt x="93" y="469"/>
                  </a:cubicBezTo>
                  <a:cubicBezTo>
                    <a:pt x="72" y="487"/>
                    <a:pt x="28" y="504"/>
                    <a:pt x="0" y="485"/>
                  </a:cubicBezTo>
                  <a:cubicBezTo>
                    <a:pt x="26" y="482"/>
                    <a:pt x="63" y="481"/>
                    <a:pt x="80" y="459"/>
                  </a:cubicBezTo>
                  <a:cubicBezTo>
                    <a:pt x="86" y="450"/>
                    <a:pt x="84" y="441"/>
                    <a:pt x="88" y="425"/>
                  </a:cubicBezTo>
                  <a:cubicBezTo>
                    <a:pt x="96" y="395"/>
                    <a:pt x="107" y="361"/>
                    <a:pt x="118" y="326"/>
                  </a:cubicBezTo>
                  <a:cubicBezTo>
                    <a:pt x="132" y="279"/>
                    <a:pt x="147" y="232"/>
                    <a:pt x="164" y="188"/>
                  </a:cubicBezTo>
                  <a:cubicBezTo>
                    <a:pt x="167" y="180"/>
                    <a:pt x="173" y="174"/>
                    <a:pt x="176" y="166"/>
                  </a:cubicBezTo>
                  <a:cubicBezTo>
                    <a:pt x="191" y="120"/>
                    <a:pt x="198" y="67"/>
                    <a:pt x="208" y="15"/>
                  </a:cubicBezTo>
                  <a:cubicBezTo>
                    <a:pt x="208" y="12"/>
                    <a:pt x="212" y="4"/>
                    <a:pt x="213" y="4"/>
                  </a:cubicBezTo>
                  <a:cubicBezTo>
                    <a:pt x="213" y="2"/>
                    <a:pt x="216" y="2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2" name="Freeform 122"/>
            <p:cNvSpPr/>
            <p:nvPr/>
          </p:nvSpPr>
          <p:spPr bwMode="auto">
            <a:xfrm>
              <a:off x="3163888" y="6216650"/>
              <a:ext cx="41275" cy="90488"/>
            </a:xfrm>
            <a:custGeom>
              <a:avLst/>
              <a:gdLst>
                <a:gd name="T0" fmla="*/ 50 w 64"/>
                <a:gd name="T1" fmla="*/ 0 h 138"/>
                <a:gd name="T2" fmla="*/ 57 w 64"/>
                <a:gd name="T3" fmla="*/ 0 h 138"/>
                <a:gd name="T4" fmla="*/ 48 w 64"/>
                <a:gd name="T5" fmla="*/ 25 h 138"/>
                <a:gd name="T6" fmla="*/ 13 w 64"/>
                <a:gd name="T7" fmla="*/ 104 h 138"/>
                <a:gd name="T8" fmla="*/ 23 w 64"/>
                <a:gd name="T9" fmla="*/ 126 h 138"/>
                <a:gd name="T10" fmla="*/ 48 w 64"/>
                <a:gd name="T11" fmla="*/ 134 h 138"/>
                <a:gd name="T12" fmla="*/ 0 w 64"/>
                <a:gd name="T13" fmla="*/ 111 h 138"/>
                <a:gd name="T14" fmla="*/ 50 w 64"/>
                <a:gd name="T1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8">
                  <a:moveTo>
                    <a:pt x="50" y="0"/>
                  </a:moveTo>
                  <a:cubicBezTo>
                    <a:pt x="52" y="0"/>
                    <a:pt x="54" y="0"/>
                    <a:pt x="57" y="0"/>
                  </a:cubicBezTo>
                  <a:cubicBezTo>
                    <a:pt x="64" y="9"/>
                    <a:pt x="52" y="17"/>
                    <a:pt x="48" y="25"/>
                  </a:cubicBezTo>
                  <a:cubicBezTo>
                    <a:pt x="36" y="49"/>
                    <a:pt x="24" y="78"/>
                    <a:pt x="13" y="104"/>
                  </a:cubicBezTo>
                  <a:cubicBezTo>
                    <a:pt x="18" y="110"/>
                    <a:pt x="19" y="120"/>
                    <a:pt x="23" y="126"/>
                  </a:cubicBezTo>
                  <a:cubicBezTo>
                    <a:pt x="30" y="130"/>
                    <a:pt x="46" y="125"/>
                    <a:pt x="48" y="134"/>
                  </a:cubicBezTo>
                  <a:cubicBezTo>
                    <a:pt x="22" y="138"/>
                    <a:pt x="10" y="128"/>
                    <a:pt x="0" y="111"/>
                  </a:cubicBezTo>
                  <a:cubicBezTo>
                    <a:pt x="10" y="68"/>
                    <a:pt x="41" y="38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3" name="Freeform 123"/>
            <p:cNvSpPr>
              <a:spLocks noEditPoints="1"/>
            </p:cNvSpPr>
            <p:nvPr/>
          </p:nvSpPr>
          <p:spPr bwMode="auto">
            <a:xfrm>
              <a:off x="3136900" y="5457825"/>
              <a:ext cx="1235075" cy="863600"/>
            </a:xfrm>
            <a:custGeom>
              <a:avLst/>
              <a:gdLst>
                <a:gd name="T0" fmla="*/ 1104 w 1911"/>
                <a:gd name="T1" fmla="*/ 78 h 1334"/>
                <a:gd name="T2" fmla="*/ 1144 w 1911"/>
                <a:gd name="T3" fmla="*/ 420 h 1334"/>
                <a:gd name="T4" fmla="*/ 1519 w 1911"/>
                <a:gd name="T5" fmla="*/ 177 h 1334"/>
                <a:gd name="T6" fmla="*/ 1652 w 1911"/>
                <a:gd name="T7" fmla="*/ 118 h 1334"/>
                <a:gd name="T8" fmla="*/ 1796 w 1911"/>
                <a:gd name="T9" fmla="*/ 274 h 1334"/>
                <a:gd name="T10" fmla="*/ 1879 w 1911"/>
                <a:gd name="T11" fmla="*/ 589 h 1334"/>
                <a:gd name="T12" fmla="*/ 1504 w 1911"/>
                <a:gd name="T13" fmla="*/ 1194 h 1334"/>
                <a:gd name="T14" fmla="*/ 807 w 1911"/>
                <a:gd name="T15" fmla="*/ 1277 h 1334"/>
                <a:gd name="T16" fmla="*/ 63 w 1911"/>
                <a:gd name="T17" fmla="*/ 1328 h 1334"/>
                <a:gd name="T18" fmla="*/ 28 w 1911"/>
                <a:gd name="T19" fmla="*/ 1028 h 1334"/>
                <a:gd name="T20" fmla="*/ 181 w 1911"/>
                <a:gd name="T21" fmla="*/ 745 h 1334"/>
                <a:gd name="T22" fmla="*/ 747 w 1911"/>
                <a:gd name="T23" fmla="*/ 392 h 1334"/>
                <a:gd name="T24" fmla="*/ 999 w 1911"/>
                <a:gd name="T25" fmla="*/ 662 h 1334"/>
                <a:gd name="T26" fmla="*/ 1084 w 1911"/>
                <a:gd name="T27" fmla="*/ 171 h 1334"/>
                <a:gd name="T28" fmla="*/ 825 w 1911"/>
                <a:gd name="T29" fmla="*/ 607 h 1334"/>
                <a:gd name="T30" fmla="*/ 969 w 1911"/>
                <a:gd name="T31" fmla="*/ 745 h 1334"/>
                <a:gd name="T32" fmla="*/ 1074 w 1911"/>
                <a:gd name="T33" fmla="*/ 539 h 1334"/>
                <a:gd name="T34" fmla="*/ 1014 w 1911"/>
                <a:gd name="T35" fmla="*/ 971 h 1334"/>
                <a:gd name="T36" fmla="*/ 1559 w 1911"/>
                <a:gd name="T37" fmla="*/ 166 h 1334"/>
                <a:gd name="T38" fmla="*/ 1091 w 1911"/>
                <a:gd name="T39" fmla="*/ 915 h 1334"/>
                <a:gd name="T40" fmla="*/ 949 w 1911"/>
                <a:gd name="T41" fmla="*/ 1081 h 1334"/>
                <a:gd name="T42" fmla="*/ 1233 w 1911"/>
                <a:gd name="T43" fmla="*/ 858 h 1334"/>
                <a:gd name="T44" fmla="*/ 1632 w 1911"/>
                <a:gd name="T45" fmla="*/ 166 h 1334"/>
                <a:gd name="T46" fmla="*/ 1730 w 1911"/>
                <a:gd name="T47" fmla="*/ 224 h 1334"/>
                <a:gd name="T48" fmla="*/ 1682 w 1911"/>
                <a:gd name="T49" fmla="*/ 174 h 1334"/>
                <a:gd name="T50" fmla="*/ 1489 w 1911"/>
                <a:gd name="T51" fmla="*/ 798 h 1334"/>
                <a:gd name="T52" fmla="*/ 1597 w 1911"/>
                <a:gd name="T53" fmla="*/ 445 h 1334"/>
                <a:gd name="T54" fmla="*/ 1572 w 1911"/>
                <a:gd name="T55" fmla="*/ 735 h 1334"/>
                <a:gd name="T56" fmla="*/ 1625 w 1911"/>
                <a:gd name="T57" fmla="*/ 694 h 1334"/>
                <a:gd name="T58" fmla="*/ 1167 w 1911"/>
                <a:gd name="T59" fmla="*/ 1009 h 1334"/>
                <a:gd name="T60" fmla="*/ 1712 w 1911"/>
                <a:gd name="T61" fmla="*/ 533 h 1334"/>
                <a:gd name="T62" fmla="*/ 1670 w 1911"/>
                <a:gd name="T63" fmla="*/ 538 h 1334"/>
                <a:gd name="T64" fmla="*/ 400 w 1911"/>
                <a:gd name="T65" fmla="*/ 445 h 1334"/>
                <a:gd name="T66" fmla="*/ 423 w 1911"/>
                <a:gd name="T67" fmla="*/ 1029 h 1334"/>
                <a:gd name="T68" fmla="*/ 817 w 1911"/>
                <a:gd name="T69" fmla="*/ 622 h 1334"/>
                <a:gd name="T70" fmla="*/ 1821 w 1911"/>
                <a:gd name="T71" fmla="*/ 421 h 1334"/>
                <a:gd name="T72" fmla="*/ 1637 w 1911"/>
                <a:gd name="T73" fmla="*/ 1107 h 1334"/>
                <a:gd name="T74" fmla="*/ 1149 w 1911"/>
                <a:gd name="T75" fmla="*/ 1140 h 1334"/>
                <a:gd name="T76" fmla="*/ 1270 w 1911"/>
                <a:gd name="T77" fmla="*/ 1172 h 1334"/>
                <a:gd name="T78" fmla="*/ 1725 w 1911"/>
                <a:gd name="T79" fmla="*/ 1150 h 1334"/>
                <a:gd name="T80" fmla="*/ 1884 w 1911"/>
                <a:gd name="T81" fmla="*/ 498 h 1334"/>
                <a:gd name="T82" fmla="*/ 1625 w 1911"/>
                <a:gd name="T83" fmla="*/ 926 h 1334"/>
                <a:gd name="T84" fmla="*/ 938 w 1911"/>
                <a:gd name="T85" fmla="*/ 1204 h 1334"/>
                <a:gd name="T86" fmla="*/ 1736 w 1911"/>
                <a:gd name="T87" fmla="*/ 722 h 1334"/>
                <a:gd name="T88" fmla="*/ 1672 w 1911"/>
                <a:gd name="T89" fmla="*/ 513 h 1334"/>
                <a:gd name="T90" fmla="*/ 1110 w 1911"/>
                <a:gd name="T91" fmla="*/ 1031 h 1334"/>
                <a:gd name="T92" fmla="*/ 1439 w 1911"/>
                <a:gd name="T93" fmla="*/ 843 h 1334"/>
                <a:gd name="T94" fmla="*/ 1454 w 1911"/>
                <a:gd name="T95" fmla="*/ 803 h 1334"/>
                <a:gd name="T96" fmla="*/ 31 w 1911"/>
                <a:gd name="T97" fmla="*/ 1009 h 1334"/>
                <a:gd name="T98" fmla="*/ 553 w 1911"/>
                <a:gd name="T99" fmla="*/ 1104 h 1334"/>
                <a:gd name="T100" fmla="*/ 335 w 1911"/>
                <a:gd name="T101" fmla="*/ 1087 h 1334"/>
                <a:gd name="T102" fmla="*/ 551 w 1911"/>
                <a:gd name="T103" fmla="*/ 1087 h 1334"/>
                <a:gd name="T104" fmla="*/ 88 w 1911"/>
                <a:gd name="T105" fmla="*/ 1082 h 1334"/>
                <a:gd name="T106" fmla="*/ 611 w 1911"/>
                <a:gd name="T107" fmla="*/ 1157 h 1334"/>
                <a:gd name="T108" fmla="*/ 451 w 1911"/>
                <a:gd name="T109" fmla="*/ 1145 h 1334"/>
                <a:gd name="T110" fmla="*/ 78 w 1911"/>
                <a:gd name="T111" fmla="*/ 1170 h 1334"/>
                <a:gd name="T112" fmla="*/ 793 w 1911"/>
                <a:gd name="T113" fmla="*/ 1242 h 1334"/>
                <a:gd name="T114" fmla="*/ 315 w 1911"/>
                <a:gd name="T115" fmla="*/ 1260 h 1334"/>
                <a:gd name="T116" fmla="*/ 123 w 1911"/>
                <a:gd name="T117" fmla="*/ 1137 h 1334"/>
                <a:gd name="T118" fmla="*/ 146 w 1911"/>
                <a:gd name="T119" fmla="*/ 1243 h 1334"/>
                <a:gd name="T120" fmla="*/ 740 w 1911"/>
                <a:gd name="T121" fmla="*/ 1213 h 1334"/>
                <a:gd name="T122" fmla="*/ 928 w 1911"/>
                <a:gd name="T123" fmla="*/ 1250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334">
                  <a:moveTo>
                    <a:pt x="1011" y="260"/>
                  </a:moveTo>
                  <a:cubicBezTo>
                    <a:pt x="1011" y="259"/>
                    <a:pt x="1011" y="257"/>
                    <a:pt x="1009" y="257"/>
                  </a:cubicBezTo>
                  <a:cubicBezTo>
                    <a:pt x="1009" y="264"/>
                    <a:pt x="1006" y="257"/>
                    <a:pt x="1009" y="255"/>
                  </a:cubicBezTo>
                  <a:cubicBezTo>
                    <a:pt x="1010" y="250"/>
                    <a:pt x="1014" y="256"/>
                    <a:pt x="1014" y="252"/>
                  </a:cubicBezTo>
                  <a:cubicBezTo>
                    <a:pt x="1011" y="249"/>
                    <a:pt x="1018" y="243"/>
                    <a:pt x="1022" y="242"/>
                  </a:cubicBezTo>
                  <a:cubicBezTo>
                    <a:pt x="1026" y="225"/>
                    <a:pt x="1042" y="206"/>
                    <a:pt x="1054" y="192"/>
                  </a:cubicBezTo>
                  <a:cubicBezTo>
                    <a:pt x="1060" y="153"/>
                    <a:pt x="1109" y="124"/>
                    <a:pt x="1104" y="78"/>
                  </a:cubicBezTo>
                  <a:cubicBezTo>
                    <a:pt x="1110" y="79"/>
                    <a:pt x="1119" y="63"/>
                    <a:pt x="1112" y="56"/>
                  </a:cubicBezTo>
                  <a:cubicBezTo>
                    <a:pt x="1127" y="49"/>
                    <a:pt x="1124" y="5"/>
                    <a:pt x="1137" y="0"/>
                  </a:cubicBezTo>
                  <a:cubicBezTo>
                    <a:pt x="1154" y="12"/>
                    <a:pt x="1154" y="42"/>
                    <a:pt x="1159" y="65"/>
                  </a:cubicBezTo>
                  <a:cubicBezTo>
                    <a:pt x="1162" y="79"/>
                    <a:pt x="1168" y="92"/>
                    <a:pt x="1170" y="104"/>
                  </a:cubicBezTo>
                  <a:cubicBezTo>
                    <a:pt x="1174" y="124"/>
                    <a:pt x="1172" y="149"/>
                    <a:pt x="1174" y="174"/>
                  </a:cubicBezTo>
                  <a:cubicBezTo>
                    <a:pt x="1175" y="206"/>
                    <a:pt x="1174" y="238"/>
                    <a:pt x="1179" y="257"/>
                  </a:cubicBezTo>
                  <a:cubicBezTo>
                    <a:pt x="1171" y="314"/>
                    <a:pt x="1161" y="369"/>
                    <a:pt x="1144" y="420"/>
                  </a:cubicBezTo>
                  <a:cubicBezTo>
                    <a:pt x="1178" y="388"/>
                    <a:pt x="1215" y="356"/>
                    <a:pt x="1253" y="325"/>
                  </a:cubicBezTo>
                  <a:cubicBezTo>
                    <a:pt x="1264" y="317"/>
                    <a:pt x="1274" y="306"/>
                    <a:pt x="1285" y="299"/>
                  </a:cubicBezTo>
                  <a:cubicBezTo>
                    <a:pt x="1296" y="291"/>
                    <a:pt x="1312" y="289"/>
                    <a:pt x="1320" y="275"/>
                  </a:cubicBezTo>
                  <a:cubicBezTo>
                    <a:pt x="1322" y="277"/>
                    <a:pt x="1324" y="277"/>
                    <a:pt x="1326" y="275"/>
                  </a:cubicBezTo>
                  <a:cubicBezTo>
                    <a:pt x="1353" y="255"/>
                    <a:pt x="1383" y="248"/>
                    <a:pt x="1409" y="227"/>
                  </a:cubicBezTo>
                  <a:cubicBezTo>
                    <a:pt x="1443" y="217"/>
                    <a:pt x="1470" y="199"/>
                    <a:pt x="1504" y="189"/>
                  </a:cubicBezTo>
                  <a:cubicBezTo>
                    <a:pt x="1508" y="184"/>
                    <a:pt x="1514" y="182"/>
                    <a:pt x="1519" y="177"/>
                  </a:cubicBezTo>
                  <a:cubicBezTo>
                    <a:pt x="1524" y="173"/>
                    <a:pt x="1527" y="166"/>
                    <a:pt x="1531" y="162"/>
                  </a:cubicBezTo>
                  <a:cubicBezTo>
                    <a:pt x="1535" y="159"/>
                    <a:pt x="1541" y="159"/>
                    <a:pt x="1544" y="156"/>
                  </a:cubicBezTo>
                  <a:cubicBezTo>
                    <a:pt x="1560" y="142"/>
                    <a:pt x="1568" y="116"/>
                    <a:pt x="1580" y="96"/>
                  </a:cubicBezTo>
                  <a:cubicBezTo>
                    <a:pt x="1581" y="88"/>
                    <a:pt x="1576" y="81"/>
                    <a:pt x="1582" y="76"/>
                  </a:cubicBezTo>
                  <a:cubicBezTo>
                    <a:pt x="1588" y="76"/>
                    <a:pt x="1587" y="78"/>
                    <a:pt x="1592" y="76"/>
                  </a:cubicBezTo>
                  <a:cubicBezTo>
                    <a:pt x="1595" y="96"/>
                    <a:pt x="1605" y="115"/>
                    <a:pt x="1605" y="133"/>
                  </a:cubicBezTo>
                  <a:cubicBezTo>
                    <a:pt x="1625" y="129"/>
                    <a:pt x="1635" y="121"/>
                    <a:pt x="1652" y="118"/>
                  </a:cubicBezTo>
                  <a:cubicBezTo>
                    <a:pt x="1661" y="130"/>
                    <a:pt x="1671" y="143"/>
                    <a:pt x="1678" y="158"/>
                  </a:cubicBezTo>
                  <a:cubicBezTo>
                    <a:pt x="1686" y="158"/>
                    <a:pt x="1691" y="147"/>
                    <a:pt x="1697" y="151"/>
                  </a:cubicBezTo>
                  <a:cubicBezTo>
                    <a:pt x="1711" y="153"/>
                    <a:pt x="1701" y="180"/>
                    <a:pt x="1713" y="184"/>
                  </a:cubicBezTo>
                  <a:cubicBezTo>
                    <a:pt x="1722" y="180"/>
                    <a:pt x="1735" y="174"/>
                    <a:pt x="1743" y="179"/>
                  </a:cubicBezTo>
                  <a:cubicBezTo>
                    <a:pt x="1758" y="212"/>
                    <a:pt x="1742" y="253"/>
                    <a:pt x="1733" y="285"/>
                  </a:cubicBezTo>
                  <a:cubicBezTo>
                    <a:pt x="1744" y="281"/>
                    <a:pt x="1760" y="285"/>
                    <a:pt x="1773" y="282"/>
                  </a:cubicBezTo>
                  <a:cubicBezTo>
                    <a:pt x="1782" y="280"/>
                    <a:pt x="1788" y="271"/>
                    <a:pt x="1796" y="274"/>
                  </a:cubicBezTo>
                  <a:cubicBezTo>
                    <a:pt x="1801" y="283"/>
                    <a:pt x="1794" y="295"/>
                    <a:pt x="1791" y="305"/>
                  </a:cubicBezTo>
                  <a:cubicBezTo>
                    <a:pt x="1783" y="332"/>
                    <a:pt x="1776" y="362"/>
                    <a:pt x="1768" y="388"/>
                  </a:cubicBezTo>
                  <a:cubicBezTo>
                    <a:pt x="1811" y="388"/>
                    <a:pt x="1846" y="384"/>
                    <a:pt x="1886" y="380"/>
                  </a:cubicBezTo>
                  <a:cubicBezTo>
                    <a:pt x="1905" y="401"/>
                    <a:pt x="1911" y="414"/>
                    <a:pt x="1906" y="448"/>
                  </a:cubicBezTo>
                  <a:cubicBezTo>
                    <a:pt x="1903" y="465"/>
                    <a:pt x="1896" y="485"/>
                    <a:pt x="1893" y="506"/>
                  </a:cubicBezTo>
                  <a:cubicBezTo>
                    <a:pt x="1890" y="522"/>
                    <a:pt x="1892" y="539"/>
                    <a:pt x="1889" y="554"/>
                  </a:cubicBezTo>
                  <a:cubicBezTo>
                    <a:pt x="1887" y="567"/>
                    <a:pt x="1881" y="578"/>
                    <a:pt x="1879" y="589"/>
                  </a:cubicBezTo>
                  <a:cubicBezTo>
                    <a:pt x="1876" y="609"/>
                    <a:pt x="1870" y="626"/>
                    <a:pt x="1864" y="647"/>
                  </a:cubicBezTo>
                  <a:cubicBezTo>
                    <a:pt x="1840" y="739"/>
                    <a:pt x="1819" y="838"/>
                    <a:pt x="1795" y="926"/>
                  </a:cubicBezTo>
                  <a:cubicBezTo>
                    <a:pt x="1787" y="954"/>
                    <a:pt x="1775" y="981"/>
                    <a:pt x="1771" y="1008"/>
                  </a:cubicBezTo>
                  <a:cubicBezTo>
                    <a:pt x="1762" y="1068"/>
                    <a:pt x="1753" y="1121"/>
                    <a:pt x="1731" y="1169"/>
                  </a:cubicBezTo>
                  <a:cubicBezTo>
                    <a:pt x="1726" y="1173"/>
                    <a:pt x="1717" y="1175"/>
                    <a:pt x="1712" y="1179"/>
                  </a:cubicBezTo>
                  <a:cubicBezTo>
                    <a:pt x="1689" y="1183"/>
                    <a:pt x="1666" y="1181"/>
                    <a:pt x="1640" y="1179"/>
                  </a:cubicBezTo>
                  <a:cubicBezTo>
                    <a:pt x="1593" y="1175"/>
                    <a:pt x="1547" y="1191"/>
                    <a:pt x="1504" y="1194"/>
                  </a:cubicBezTo>
                  <a:cubicBezTo>
                    <a:pt x="1487" y="1195"/>
                    <a:pt x="1469" y="1189"/>
                    <a:pt x="1456" y="1200"/>
                  </a:cubicBezTo>
                  <a:cubicBezTo>
                    <a:pt x="1380" y="1205"/>
                    <a:pt x="1296" y="1209"/>
                    <a:pt x="1212" y="1215"/>
                  </a:cubicBezTo>
                  <a:cubicBezTo>
                    <a:pt x="1126" y="1221"/>
                    <a:pt x="1032" y="1231"/>
                    <a:pt x="954" y="1255"/>
                  </a:cubicBezTo>
                  <a:cubicBezTo>
                    <a:pt x="953" y="1256"/>
                    <a:pt x="949" y="1258"/>
                    <a:pt x="948" y="1258"/>
                  </a:cubicBezTo>
                  <a:cubicBezTo>
                    <a:pt x="932" y="1266"/>
                    <a:pt x="919" y="1280"/>
                    <a:pt x="901" y="1283"/>
                  </a:cubicBezTo>
                  <a:cubicBezTo>
                    <a:pt x="883" y="1287"/>
                    <a:pt x="860" y="1286"/>
                    <a:pt x="840" y="1285"/>
                  </a:cubicBezTo>
                  <a:cubicBezTo>
                    <a:pt x="830" y="1284"/>
                    <a:pt x="812" y="1276"/>
                    <a:pt x="807" y="1277"/>
                  </a:cubicBezTo>
                  <a:cubicBezTo>
                    <a:pt x="781" y="1280"/>
                    <a:pt x="751" y="1279"/>
                    <a:pt x="724" y="1280"/>
                  </a:cubicBezTo>
                  <a:cubicBezTo>
                    <a:pt x="685" y="1281"/>
                    <a:pt x="651" y="1287"/>
                    <a:pt x="609" y="1293"/>
                  </a:cubicBezTo>
                  <a:cubicBezTo>
                    <a:pt x="566" y="1300"/>
                    <a:pt x="520" y="1301"/>
                    <a:pt x="476" y="1305"/>
                  </a:cubicBezTo>
                  <a:cubicBezTo>
                    <a:pt x="402" y="1312"/>
                    <a:pt x="329" y="1324"/>
                    <a:pt x="252" y="1325"/>
                  </a:cubicBezTo>
                  <a:cubicBezTo>
                    <a:pt x="243" y="1325"/>
                    <a:pt x="233" y="1322"/>
                    <a:pt x="224" y="1323"/>
                  </a:cubicBezTo>
                  <a:cubicBezTo>
                    <a:pt x="198" y="1325"/>
                    <a:pt x="174" y="1332"/>
                    <a:pt x="149" y="1333"/>
                  </a:cubicBezTo>
                  <a:cubicBezTo>
                    <a:pt x="122" y="1334"/>
                    <a:pt x="91" y="1329"/>
                    <a:pt x="63" y="1328"/>
                  </a:cubicBezTo>
                  <a:cubicBezTo>
                    <a:pt x="45" y="1328"/>
                    <a:pt x="30" y="1323"/>
                    <a:pt x="13" y="1318"/>
                  </a:cubicBezTo>
                  <a:cubicBezTo>
                    <a:pt x="9" y="1309"/>
                    <a:pt x="10" y="1294"/>
                    <a:pt x="3" y="1288"/>
                  </a:cubicBezTo>
                  <a:cubicBezTo>
                    <a:pt x="28" y="1234"/>
                    <a:pt x="58" y="1176"/>
                    <a:pt x="86" y="1130"/>
                  </a:cubicBezTo>
                  <a:cubicBezTo>
                    <a:pt x="62" y="1130"/>
                    <a:pt x="41" y="1136"/>
                    <a:pt x="20" y="1135"/>
                  </a:cubicBezTo>
                  <a:cubicBezTo>
                    <a:pt x="13" y="1116"/>
                    <a:pt x="31" y="1095"/>
                    <a:pt x="38" y="1077"/>
                  </a:cubicBezTo>
                  <a:cubicBezTo>
                    <a:pt x="23" y="1069"/>
                    <a:pt x="12" y="1081"/>
                    <a:pt x="3" y="1072"/>
                  </a:cubicBezTo>
                  <a:cubicBezTo>
                    <a:pt x="0" y="1052"/>
                    <a:pt x="22" y="1045"/>
                    <a:pt x="28" y="1028"/>
                  </a:cubicBezTo>
                  <a:cubicBezTo>
                    <a:pt x="26" y="1028"/>
                    <a:pt x="15" y="1030"/>
                    <a:pt x="13" y="1023"/>
                  </a:cubicBezTo>
                  <a:cubicBezTo>
                    <a:pt x="19" y="1000"/>
                    <a:pt x="36" y="988"/>
                    <a:pt x="45" y="968"/>
                  </a:cubicBezTo>
                  <a:cubicBezTo>
                    <a:pt x="36" y="968"/>
                    <a:pt x="22" y="971"/>
                    <a:pt x="18" y="959"/>
                  </a:cubicBezTo>
                  <a:cubicBezTo>
                    <a:pt x="24" y="940"/>
                    <a:pt x="44" y="936"/>
                    <a:pt x="48" y="915"/>
                  </a:cubicBezTo>
                  <a:cubicBezTo>
                    <a:pt x="53" y="916"/>
                    <a:pt x="53" y="912"/>
                    <a:pt x="56" y="911"/>
                  </a:cubicBezTo>
                  <a:cubicBezTo>
                    <a:pt x="91" y="854"/>
                    <a:pt x="139" y="810"/>
                    <a:pt x="171" y="750"/>
                  </a:cubicBezTo>
                  <a:cubicBezTo>
                    <a:pt x="174" y="749"/>
                    <a:pt x="176" y="745"/>
                    <a:pt x="181" y="745"/>
                  </a:cubicBezTo>
                  <a:cubicBezTo>
                    <a:pt x="193" y="725"/>
                    <a:pt x="203" y="703"/>
                    <a:pt x="222" y="689"/>
                  </a:cubicBezTo>
                  <a:cubicBezTo>
                    <a:pt x="264" y="612"/>
                    <a:pt x="311" y="566"/>
                    <a:pt x="347" y="480"/>
                  </a:cubicBezTo>
                  <a:cubicBezTo>
                    <a:pt x="352" y="477"/>
                    <a:pt x="352" y="477"/>
                    <a:pt x="358" y="478"/>
                  </a:cubicBezTo>
                  <a:cubicBezTo>
                    <a:pt x="380" y="442"/>
                    <a:pt x="405" y="411"/>
                    <a:pt x="426" y="375"/>
                  </a:cubicBezTo>
                  <a:cubicBezTo>
                    <a:pt x="434" y="375"/>
                    <a:pt x="433" y="383"/>
                    <a:pt x="440" y="383"/>
                  </a:cubicBezTo>
                  <a:cubicBezTo>
                    <a:pt x="474" y="375"/>
                    <a:pt x="518" y="378"/>
                    <a:pt x="559" y="382"/>
                  </a:cubicBezTo>
                  <a:cubicBezTo>
                    <a:pt x="622" y="387"/>
                    <a:pt x="688" y="386"/>
                    <a:pt x="747" y="392"/>
                  </a:cubicBezTo>
                  <a:cubicBezTo>
                    <a:pt x="789" y="406"/>
                    <a:pt x="855" y="408"/>
                    <a:pt x="908" y="426"/>
                  </a:cubicBezTo>
                  <a:cubicBezTo>
                    <a:pt x="918" y="409"/>
                    <a:pt x="928" y="392"/>
                    <a:pt x="936" y="373"/>
                  </a:cubicBezTo>
                  <a:cubicBezTo>
                    <a:pt x="941" y="371"/>
                    <a:pt x="941" y="374"/>
                    <a:pt x="944" y="372"/>
                  </a:cubicBezTo>
                  <a:cubicBezTo>
                    <a:pt x="968" y="336"/>
                    <a:pt x="987" y="296"/>
                    <a:pt x="1011" y="260"/>
                  </a:cubicBezTo>
                  <a:close/>
                  <a:moveTo>
                    <a:pt x="976" y="737"/>
                  </a:moveTo>
                  <a:cubicBezTo>
                    <a:pt x="982" y="724"/>
                    <a:pt x="985" y="712"/>
                    <a:pt x="989" y="699"/>
                  </a:cubicBezTo>
                  <a:cubicBezTo>
                    <a:pt x="992" y="691"/>
                    <a:pt x="1001" y="662"/>
                    <a:pt x="999" y="662"/>
                  </a:cubicBezTo>
                  <a:cubicBezTo>
                    <a:pt x="1004" y="661"/>
                    <a:pt x="1008" y="648"/>
                    <a:pt x="1008" y="639"/>
                  </a:cubicBezTo>
                  <a:cubicBezTo>
                    <a:pt x="1032" y="593"/>
                    <a:pt x="1055" y="546"/>
                    <a:pt x="1079" y="500"/>
                  </a:cubicBezTo>
                  <a:cubicBezTo>
                    <a:pt x="1085" y="496"/>
                    <a:pt x="1087" y="498"/>
                    <a:pt x="1092" y="493"/>
                  </a:cubicBezTo>
                  <a:cubicBezTo>
                    <a:pt x="1102" y="470"/>
                    <a:pt x="1117" y="453"/>
                    <a:pt x="1130" y="433"/>
                  </a:cubicBezTo>
                  <a:cubicBezTo>
                    <a:pt x="1162" y="308"/>
                    <a:pt x="1182" y="158"/>
                    <a:pt x="1139" y="38"/>
                  </a:cubicBezTo>
                  <a:cubicBezTo>
                    <a:pt x="1122" y="69"/>
                    <a:pt x="1117" y="103"/>
                    <a:pt x="1106" y="134"/>
                  </a:cubicBezTo>
                  <a:cubicBezTo>
                    <a:pt x="1101" y="147"/>
                    <a:pt x="1090" y="161"/>
                    <a:pt x="1084" y="171"/>
                  </a:cubicBezTo>
                  <a:cubicBezTo>
                    <a:pt x="1081" y="175"/>
                    <a:pt x="1081" y="182"/>
                    <a:pt x="1079" y="186"/>
                  </a:cubicBezTo>
                  <a:cubicBezTo>
                    <a:pt x="1073" y="194"/>
                    <a:pt x="1065" y="201"/>
                    <a:pt x="1059" y="209"/>
                  </a:cubicBezTo>
                  <a:cubicBezTo>
                    <a:pt x="1049" y="224"/>
                    <a:pt x="1039" y="239"/>
                    <a:pt x="1031" y="252"/>
                  </a:cubicBezTo>
                  <a:cubicBezTo>
                    <a:pt x="1019" y="271"/>
                    <a:pt x="1008" y="290"/>
                    <a:pt x="999" y="310"/>
                  </a:cubicBezTo>
                  <a:cubicBezTo>
                    <a:pt x="963" y="349"/>
                    <a:pt x="942" y="404"/>
                    <a:pt x="911" y="448"/>
                  </a:cubicBezTo>
                  <a:cubicBezTo>
                    <a:pt x="915" y="454"/>
                    <a:pt x="908" y="455"/>
                    <a:pt x="910" y="463"/>
                  </a:cubicBezTo>
                  <a:cubicBezTo>
                    <a:pt x="881" y="510"/>
                    <a:pt x="845" y="557"/>
                    <a:pt x="825" y="607"/>
                  </a:cubicBezTo>
                  <a:cubicBezTo>
                    <a:pt x="829" y="632"/>
                    <a:pt x="839" y="651"/>
                    <a:pt x="845" y="672"/>
                  </a:cubicBezTo>
                  <a:cubicBezTo>
                    <a:pt x="887" y="829"/>
                    <a:pt x="832" y="979"/>
                    <a:pt x="856" y="1160"/>
                  </a:cubicBezTo>
                  <a:cubicBezTo>
                    <a:pt x="883" y="1028"/>
                    <a:pt x="910" y="916"/>
                    <a:pt x="951" y="800"/>
                  </a:cubicBezTo>
                  <a:cubicBezTo>
                    <a:pt x="956" y="796"/>
                    <a:pt x="949" y="796"/>
                    <a:pt x="949" y="792"/>
                  </a:cubicBezTo>
                  <a:cubicBezTo>
                    <a:pt x="954" y="793"/>
                    <a:pt x="956" y="795"/>
                    <a:pt x="956" y="788"/>
                  </a:cubicBezTo>
                  <a:cubicBezTo>
                    <a:pt x="961" y="774"/>
                    <a:pt x="968" y="761"/>
                    <a:pt x="973" y="745"/>
                  </a:cubicBezTo>
                  <a:cubicBezTo>
                    <a:pt x="972" y="739"/>
                    <a:pt x="970" y="752"/>
                    <a:pt x="969" y="745"/>
                  </a:cubicBezTo>
                  <a:cubicBezTo>
                    <a:pt x="968" y="739"/>
                    <a:pt x="978" y="744"/>
                    <a:pt x="976" y="737"/>
                  </a:cubicBezTo>
                  <a:close/>
                  <a:moveTo>
                    <a:pt x="1559" y="166"/>
                  </a:moveTo>
                  <a:cubicBezTo>
                    <a:pt x="1540" y="182"/>
                    <a:pt x="1519" y="196"/>
                    <a:pt x="1496" y="207"/>
                  </a:cubicBezTo>
                  <a:cubicBezTo>
                    <a:pt x="1428" y="231"/>
                    <a:pt x="1367" y="262"/>
                    <a:pt x="1315" y="295"/>
                  </a:cubicBezTo>
                  <a:cubicBezTo>
                    <a:pt x="1275" y="321"/>
                    <a:pt x="1241" y="351"/>
                    <a:pt x="1205" y="380"/>
                  </a:cubicBezTo>
                  <a:cubicBezTo>
                    <a:pt x="1169" y="409"/>
                    <a:pt x="1137" y="441"/>
                    <a:pt x="1112" y="481"/>
                  </a:cubicBezTo>
                  <a:cubicBezTo>
                    <a:pt x="1100" y="501"/>
                    <a:pt x="1087" y="520"/>
                    <a:pt x="1074" y="539"/>
                  </a:cubicBezTo>
                  <a:cubicBezTo>
                    <a:pt x="1055" y="567"/>
                    <a:pt x="1042" y="606"/>
                    <a:pt x="1029" y="636"/>
                  </a:cubicBezTo>
                  <a:cubicBezTo>
                    <a:pt x="998" y="709"/>
                    <a:pt x="976" y="783"/>
                    <a:pt x="948" y="857"/>
                  </a:cubicBezTo>
                  <a:cubicBezTo>
                    <a:pt x="915" y="941"/>
                    <a:pt x="896" y="1032"/>
                    <a:pt x="873" y="1124"/>
                  </a:cubicBezTo>
                  <a:cubicBezTo>
                    <a:pt x="879" y="1137"/>
                    <a:pt x="865" y="1155"/>
                    <a:pt x="871" y="1167"/>
                  </a:cubicBezTo>
                  <a:cubicBezTo>
                    <a:pt x="878" y="1150"/>
                    <a:pt x="881" y="1130"/>
                    <a:pt x="896" y="1122"/>
                  </a:cubicBezTo>
                  <a:cubicBezTo>
                    <a:pt x="917" y="1088"/>
                    <a:pt x="943" y="1045"/>
                    <a:pt x="968" y="1018"/>
                  </a:cubicBezTo>
                  <a:cubicBezTo>
                    <a:pt x="981" y="1002"/>
                    <a:pt x="999" y="988"/>
                    <a:pt x="1014" y="971"/>
                  </a:cubicBezTo>
                  <a:cubicBezTo>
                    <a:pt x="1029" y="955"/>
                    <a:pt x="1042" y="936"/>
                    <a:pt x="1057" y="923"/>
                  </a:cubicBezTo>
                  <a:cubicBezTo>
                    <a:pt x="1154" y="842"/>
                    <a:pt x="1261" y="760"/>
                    <a:pt x="1418" y="760"/>
                  </a:cubicBezTo>
                  <a:cubicBezTo>
                    <a:pt x="1426" y="681"/>
                    <a:pt x="1443" y="614"/>
                    <a:pt x="1467" y="534"/>
                  </a:cubicBezTo>
                  <a:cubicBezTo>
                    <a:pt x="1481" y="490"/>
                    <a:pt x="1498" y="445"/>
                    <a:pt x="1514" y="403"/>
                  </a:cubicBezTo>
                  <a:cubicBezTo>
                    <a:pt x="1548" y="310"/>
                    <a:pt x="1619" y="220"/>
                    <a:pt x="1590" y="118"/>
                  </a:cubicBezTo>
                  <a:cubicBezTo>
                    <a:pt x="1590" y="117"/>
                    <a:pt x="1590" y="116"/>
                    <a:pt x="1589" y="116"/>
                  </a:cubicBezTo>
                  <a:cubicBezTo>
                    <a:pt x="1582" y="136"/>
                    <a:pt x="1567" y="147"/>
                    <a:pt x="1559" y="166"/>
                  </a:cubicBezTo>
                  <a:close/>
                  <a:moveTo>
                    <a:pt x="1607" y="141"/>
                  </a:moveTo>
                  <a:cubicBezTo>
                    <a:pt x="1620" y="237"/>
                    <a:pt x="1570" y="305"/>
                    <a:pt x="1536" y="380"/>
                  </a:cubicBezTo>
                  <a:cubicBezTo>
                    <a:pt x="1523" y="408"/>
                    <a:pt x="1514" y="440"/>
                    <a:pt x="1504" y="470"/>
                  </a:cubicBezTo>
                  <a:cubicBezTo>
                    <a:pt x="1472" y="565"/>
                    <a:pt x="1439" y="664"/>
                    <a:pt x="1428" y="774"/>
                  </a:cubicBezTo>
                  <a:cubicBezTo>
                    <a:pt x="1393" y="776"/>
                    <a:pt x="1359" y="777"/>
                    <a:pt x="1326" y="778"/>
                  </a:cubicBezTo>
                  <a:cubicBezTo>
                    <a:pt x="1261" y="798"/>
                    <a:pt x="1199" y="829"/>
                    <a:pt x="1145" y="866"/>
                  </a:cubicBezTo>
                  <a:cubicBezTo>
                    <a:pt x="1124" y="881"/>
                    <a:pt x="1107" y="900"/>
                    <a:pt x="1091" y="915"/>
                  </a:cubicBezTo>
                  <a:cubicBezTo>
                    <a:pt x="1079" y="925"/>
                    <a:pt x="1065" y="932"/>
                    <a:pt x="1054" y="943"/>
                  </a:cubicBezTo>
                  <a:cubicBezTo>
                    <a:pt x="1043" y="954"/>
                    <a:pt x="1034" y="966"/>
                    <a:pt x="1022" y="978"/>
                  </a:cubicBezTo>
                  <a:cubicBezTo>
                    <a:pt x="1001" y="1000"/>
                    <a:pt x="977" y="1021"/>
                    <a:pt x="958" y="1046"/>
                  </a:cubicBezTo>
                  <a:cubicBezTo>
                    <a:pt x="919" y="1096"/>
                    <a:pt x="887" y="1151"/>
                    <a:pt x="860" y="1210"/>
                  </a:cubicBezTo>
                  <a:cubicBezTo>
                    <a:pt x="875" y="1198"/>
                    <a:pt x="882" y="1171"/>
                    <a:pt x="893" y="1152"/>
                  </a:cubicBezTo>
                  <a:cubicBezTo>
                    <a:pt x="900" y="1140"/>
                    <a:pt x="912" y="1132"/>
                    <a:pt x="921" y="1121"/>
                  </a:cubicBezTo>
                  <a:cubicBezTo>
                    <a:pt x="931" y="1108"/>
                    <a:pt x="939" y="1094"/>
                    <a:pt x="949" y="1081"/>
                  </a:cubicBezTo>
                  <a:cubicBezTo>
                    <a:pt x="959" y="1069"/>
                    <a:pt x="966" y="1050"/>
                    <a:pt x="981" y="1047"/>
                  </a:cubicBezTo>
                  <a:cubicBezTo>
                    <a:pt x="958" y="1088"/>
                    <a:pt x="921" y="1123"/>
                    <a:pt x="900" y="1164"/>
                  </a:cubicBezTo>
                  <a:cubicBezTo>
                    <a:pt x="892" y="1178"/>
                    <a:pt x="884" y="1193"/>
                    <a:pt x="881" y="1209"/>
                  </a:cubicBezTo>
                  <a:cubicBezTo>
                    <a:pt x="887" y="1210"/>
                    <a:pt x="894" y="1204"/>
                    <a:pt x="901" y="1205"/>
                  </a:cubicBezTo>
                  <a:cubicBezTo>
                    <a:pt x="964" y="1118"/>
                    <a:pt x="1026" y="1030"/>
                    <a:pt x="1102" y="956"/>
                  </a:cubicBezTo>
                  <a:cubicBezTo>
                    <a:pt x="1107" y="956"/>
                    <a:pt x="1110" y="954"/>
                    <a:pt x="1114" y="953"/>
                  </a:cubicBezTo>
                  <a:cubicBezTo>
                    <a:pt x="1151" y="921"/>
                    <a:pt x="1191" y="887"/>
                    <a:pt x="1233" y="858"/>
                  </a:cubicBezTo>
                  <a:cubicBezTo>
                    <a:pt x="1285" y="823"/>
                    <a:pt x="1338" y="793"/>
                    <a:pt x="1414" y="792"/>
                  </a:cubicBezTo>
                  <a:cubicBezTo>
                    <a:pt x="1432" y="791"/>
                    <a:pt x="1436" y="794"/>
                    <a:pt x="1453" y="792"/>
                  </a:cubicBezTo>
                  <a:cubicBezTo>
                    <a:pt x="1487" y="671"/>
                    <a:pt x="1526" y="557"/>
                    <a:pt x="1550" y="426"/>
                  </a:cubicBezTo>
                  <a:cubicBezTo>
                    <a:pt x="1552" y="420"/>
                    <a:pt x="1558" y="420"/>
                    <a:pt x="1559" y="413"/>
                  </a:cubicBezTo>
                  <a:cubicBezTo>
                    <a:pt x="1577" y="370"/>
                    <a:pt x="1578" y="317"/>
                    <a:pt x="1595" y="275"/>
                  </a:cubicBezTo>
                  <a:cubicBezTo>
                    <a:pt x="1597" y="271"/>
                    <a:pt x="1602" y="268"/>
                    <a:pt x="1604" y="264"/>
                  </a:cubicBezTo>
                  <a:cubicBezTo>
                    <a:pt x="1615" y="232"/>
                    <a:pt x="1622" y="195"/>
                    <a:pt x="1632" y="166"/>
                  </a:cubicBezTo>
                  <a:cubicBezTo>
                    <a:pt x="1635" y="157"/>
                    <a:pt x="1643" y="146"/>
                    <a:pt x="1638" y="136"/>
                  </a:cubicBezTo>
                  <a:cubicBezTo>
                    <a:pt x="1627" y="138"/>
                    <a:pt x="1620" y="144"/>
                    <a:pt x="1607" y="141"/>
                  </a:cubicBezTo>
                  <a:close/>
                  <a:moveTo>
                    <a:pt x="1670" y="538"/>
                  </a:moveTo>
                  <a:cubicBezTo>
                    <a:pt x="1664" y="534"/>
                    <a:pt x="1667" y="542"/>
                    <a:pt x="1662" y="548"/>
                  </a:cubicBezTo>
                  <a:cubicBezTo>
                    <a:pt x="1671" y="473"/>
                    <a:pt x="1691" y="394"/>
                    <a:pt x="1705" y="312"/>
                  </a:cubicBezTo>
                  <a:cubicBezTo>
                    <a:pt x="1708" y="307"/>
                    <a:pt x="1711" y="304"/>
                    <a:pt x="1713" y="299"/>
                  </a:cubicBezTo>
                  <a:cubicBezTo>
                    <a:pt x="1712" y="280"/>
                    <a:pt x="1726" y="248"/>
                    <a:pt x="1730" y="224"/>
                  </a:cubicBezTo>
                  <a:cubicBezTo>
                    <a:pt x="1734" y="220"/>
                    <a:pt x="1737" y="215"/>
                    <a:pt x="1738" y="207"/>
                  </a:cubicBezTo>
                  <a:cubicBezTo>
                    <a:pt x="1733" y="200"/>
                    <a:pt x="1728" y="198"/>
                    <a:pt x="1720" y="196"/>
                  </a:cubicBezTo>
                  <a:cubicBezTo>
                    <a:pt x="1702" y="210"/>
                    <a:pt x="1708" y="249"/>
                    <a:pt x="1693" y="267"/>
                  </a:cubicBezTo>
                  <a:cubicBezTo>
                    <a:pt x="1691" y="251"/>
                    <a:pt x="1700" y="222"/>
                    <a:pt x="1703" y="201"/>
                  </a:cubicBezTo>
                  <a:cubicBezTo>
                    <a:pt x="1696" y="196"/>
                    <a:pt x="1698" y="182"/>
                    <a:pt x="1693" y="174"/>
                  </a:cubicBezTo>
                  <a:cubicBezTo>
                    <a:pt x="1686" y="195"/>
                    <a:pt x="1684" y="222"/>
                    <a:pt x="1672" y="239"/>
                  </a:cubicBezTo>
                  <a:cubicBezTo>
                    <a:pt x="1672" y="215"/>
                    <a:pt x="1682" y="193"/>
                    <a:pt x="1682" y="174"/>
                  </a:cubicBezTo>
                  <a:cubicBezTo>
                    <a:pt x="1672" y="184"/>
                    <a:pt x="1674" y="200"/>
                    <a:pt x="1670" y="214"/>
                  </a:cubicBezTo>
                  <a:cubicBezTo>
                    <a:pt x="1662" y="240"/>
                    <a:pt x="1651" y="268"/>
                    <a:pt x="1647" y="294"/>
                  </a:cubicBezTo>
                  <a:cubicBezTo>
                    <a:pt x="1645" y="308"/>
                    <a:pt x="1645" y="318"/>
                    <a:pt x="1637" y="320"/>
                  </a:cubicBezTo>
                  <a:cubicBezTo>
                    <a:pt x="1642" y="264"/>
                    <a:pt x="1661" y="220"/>
                    <a:pt x="1668" y="162"/>
                  </a:cubicBezTo>
                  <a:cubicBezTo>
                    <a:pt x="1663" y="157"/>
                    <a:pt x="1661" y="149"/>
                    <a:pt x="1653" y="146"/>
                  </a:cubicBezTo>
                  <a:cubicBezTo>
                    <a:pt x="1582" y="349"/>
                    <a:pt x="1535" y="578"/>
                    <a:pt x="1464" y="785"/>
                  </a:cubicBezTo>
                  <a:cubicBezTo>
                    <a:pt x="1470" y="792"/>
                    <a:pt x="1475" y="800"/>
                    <a:pt x="1489" y="798"/>
                  </a:cubicBezTo>
                  <a:cubicBezTo>
                    <a:pt x="1491" y="766"/>
                    <a:pt x="1506" y="738"/>
                    <a:pt x="1514" y="707"/>
                  </a:cubicBezTo>
                  <a:cubicBezTo>
                    <a:pt x="1518" y="691"/>
                    <a:pt x="1515" y="673"/>
                    <a:pt x="1526" y="659"/>
                  </a:cubicBezTo>
                  <a:cubicBezTo>
                    <a:pt x="1523" y="706"/>
                    <a:pt x="1506" y="749"/>
                    <a:pt x="1499" y="797"/>
                  </a:cubicBezTo>
                  <a:cubicBezTo>
                    <a:pt x="1506" y="793"/>
                    <a:pt x="1511" y="799"/>
                    <a:pt x="1516" y="797"/>
                  </a:cubicBezTo>
                  <a:cubicBezTo>
                    <a:pt x="1530" y="722"/>
                    <a:pt x="1557" y="646"/>
                    <a:pt x="1570" y="564"/>
                  </a:cubicBezTo>
                  <a:cubicBezTo>
                    <a:pt x="1580" y="554"/>
                    <a:pt x="1578" y="538"/>
                    <a:pt x="1580" y="521"/>
                  </a:cubicBezTo>
                  <a:cubicBezTo>
                    <a:pt x="1585" y="496"/>
                    <a:pt x="1592" y="471"/>
                    <a:pt x="1597" y="445"/>
                  </a:cubicBezTo>
                  <a:cubicBezTo>
                    <a:pt x="1599" y="432"/>
                    <a:pt x="1604" y="419"/>
                    <a:pt x="1607" y="407"/>
                  </a:cubicBezTo>
                  <a:cubicBezTo>
                    <a:pt x="1610" y="394"/>
                    <a:pt x="1608" y="378"/>
                    <a:pt x="1620" y="372"/>
                  </a:cubicBezTo>
                  <a:cubicBezTo>
                    <a:pt x="1609" y="460"/>
                    <a:pt x="1584" y="561"/>
                    <a:pt x="1560" y="654"/>
                  </a:cubicBezTo>
                  <a:cubicBezTo>
                    <a:pt x="1555" y="674"/>
                    <a:pt x="1554" y="696"/>
                    <a:pt x="1549" y="715"/>
                  </a:cubicBezTo>
                  <a:cubicBezTo>
                    <a:pt x="1540" y="749"/>
                    <a:pt x="1517" y="792"/>
                    <a:pt x="1519" y="825"/>
                  </a:cubicBezTo>
                  <a:cubicBezTo>
                    <a:pt x="1528" y="833"/>
                    <a:pt x="1531" y="831"/>
                    <a:pt x="1544" y="835"/>
                  </a:cubicBezTo>
                  <a:cubicBezTo>
                    <a:pt x="1546" y="798"/>
                    <a:pt x="1563" y="767"/>
                    <a:pt x="1572" y="735"/>
                  </a:cubicBezTo>
                  <a:cubicBezTo>
                    <a:pt x="1580" y="706"/>
                    <a:pt x="1577" y="676"/>
                    <a:pt x="1594" y="651"/>
                  </a:cubicBezTo>
                  <a:cubicBezTo>
                    <a:pt x="1589" y="683"/>
                    <a:pt x="1585" y="740"/>
                    <a:pt x="1565" y="767"/>
                  </a:cubicBezTo>
                  <a:cubicBezTo>
                    <a:pt x="1560" y="789"/>
                    <a:pt x="1555" y="812"/>
                    <a:pt x="1550" y="835"/>
                  </a:cubicBezTo>
                  <a:cubicBezTo>
                    <a:pt x="1559" y="829"/>
                    <a:pt x="1560" y="853"/>
                    <a:pt x="1567" y="858"/>
                  </a:cubicBezTo>
                  <a:cubicBezTo>
                    <a:pt x="1579" y="780"/>
                    <a:pt x="1615" y="707"/>
                    <a:pt x="1630" y="627"/>
                  </a:cubicBezTo>
                  <a:cubicBezTo>
                    <a:pt x="1632" y="620"/>
                    <a:pt x="1627" y="609"/>
                    <a:pt x="1637" y="606"/>
                  </a:cubicBezTo>
                  <a:cubicBezTo>
                    <a:pt x="1638" y="633"/>
                    <a:pt x="1633" y="663"/>
                    <a:pt x="1625" y="694"/>
                  </a:cubicBezTo>
                  <a:cubicBezTo>
                    <a:pt x="1611" y="749"/>
                    <a:pt x="1584" y="813"/>
                    <a:pt x="1574" y="873"/>
                  </a:cubicBezTo>
                  <a:cubicBezTo>
                    <a:pt x="1568" y="875"/>
                    <a:pt x="1565" y="880"/>
                    <a:pt x="1560" y="883"/>
                  </a:cubicBezTo>
                  <a:cubicBezTo>
                    <a:pt x="1541" y="885"/>
                    <a:pt x="1520" y="878"/>
                    <a:pt x="1494" y="883"/>
                  </a:cubicBezTo>
                  <a:cubicBezTo>
                    <a:pt x="1453" y="892"/>
                    <a:pt x="1405" y="907"/>
                    <a:pt x="1363" y="916"/>
                  </a:cubicBezTo>
                  <a:cubicBezTo>
                    <a:pt x="1316" y="927"/>
                    <a:pt x="1277" y="954"/>
                    <a:pt x="1238" y="971"/>
                  </a:cubicBezTo>
                  <a:cubicBezTo>
                    <a:pt x="1219" y="980"/>
                    <a:pt x="1205" y="990"/>
                    <a:pt x="1192" y="998"/>
                  </a:cubicBezTo>
                  <a:cubicBezTo>
                    <a:pt x="1184" y="1002"/>
                    <a:pt x="1174" y="1005"/>
                    <a:pt x="1167" y="1009"/>
                  </a:cubicBezTo>
                  <a:cubicBezTo>
                    <a:pt x="1104" y="1056"/>
                    <a:pt x="1034" y="1096"/>
                    <a:pt x="983" y="1157"/>
                  </a:cubicBezTo>
                  <a:cubicBezTo>
                    <a:pt x="1044" y="1120"/>
                    <a:pt x="1108" y="1087"/>
                    <a:pt x="1174" y="1054"/>
                  </a:cubicBezTo>
                  <a:cubicBezTo>
                    <a:pt x="1180" y="1051"/>
                    <a:pt x="1184" y="1045"/>
                    <a:pt x="1190" y="1042"/>
                  </a:cubicBezTo>
                  <a:cubicBezTo>
                    <a:pt x="1271" y="1006"/>
                    <a:pt x="1368" y="987"/>
                    <a:pt x="1462" y="971"/>
                  </a:cubicBezTo>
                  <a:cubicBezTo>
                    <a:pt x="1509" y="957"/>
                    <a:pt x="1549" y="959"/>
                    <a:pt x="1600" y="953"/>
                  </a:cubicBezTo>
                  <a:cubicBezTo>
                    <a:pt x="1632" y="858"/>
                    <a:pt x="1649" y="770"/>
                    <a:pt x="1672" y="672"/>
                  </a:cubicBezTo>
                  <a:cubicBezTo>
                    <a:pt x="1682" y="627"/>
                    <a:pt x="1701" y="577"/>
                    <a:pt x="1712" y="533"/>
                  </a:cubicBezTo>
                  <a:cubicBezTo>
                    <a:pt x="1718" y="506"/>
                    <a:pt x="1722" y="484"/>
                    <a:pt x="1728" y="456"/>
                  </a:cubicBezTo>
                  <a:cubicBezTo>
                    <a:pt x="1734" y="432"/>
                    <a:pt x="1748" y="410"/>
                    <a:pt x="1750" y="385"/>
                  </a:cubicBezTo>
                  <a:cubicBezTo>
                    <a:pt x="1763" y="362"/>
                    <a:pt x="1769" y="320"/>
                    <a:pt x="1776" y="292"/>
                  </a:cubicBezTo>
                  <a:cubicBezTo>
                    <a:pt x="1760" y="293"/>
                    <a:pt x="1742" y="298"/>
                    <a:pt x="1731" y="300"/>
                  </a:cubicBezTo>
                  <a:cubicBezTo>
                    <a:pt x="1714" y="340"/>
                    <a:pt x="1711" y="395"/>
                    <a:pt x="1695" y="436"/>
                  </a:cubicBezTo>
                  <a:cubicBezTo>
                    <a:pt x="1695" y="435"/>
                    <a:pt x="1694" y="432"/>
                    <a:pt x="1693" y="435"/>
                  </a:cubicBezTo>
                  <a:cubicBezTo>
                    <a:pt x="1691" y="471"/>
                    <a:pt x="1677" y="501"/>
                    <a:pt x="1670" y="538"/>
                  </a:cubicBezTo>
                  <a:close/>
                  <a:moveTo>
                    <a:pt x="745" y="412"/>
                  </a:moveTo>
                  <a:cubicBezTo>
                    <a:pt x="727" y="401"/>
                    <a:pt x="705" y="407"/>
                    <a:pt x="684" y="405"/>
                  </a:cubicBezTo>
                  <a:cubicBezTo>
                    <a:pt x="654" y="402"/>
                    <a:pt x="627" y="392"/>
                    <a:pt x="606" y="397"/>
                  </a:cubicBezTo>
                  <a:cubicBezTo>
                    <a:pt x="607" y="396"/>
                    <a:pt x="608" y="398"/>
                    <a:pt x="606" y="398"/>
                  </a:cubicBezTo>
                  <a:cubicBezTo>
                    <a:pt x="578" y="397"/>
                    <a:pt x="554" y="390"/>
                    <a:pt x="526" y="390"/>
                  </a:cubicBezTo>
                  <a:cubicBezTo>
                    <a:pt x="500" y="390"/>
                    <a:pt x="474" y="390"/>
                    <a:pt x="443" y="390"/>
                  </a:cubicBezTo>
                  <a:cubicBezTo>
                    <a:pt x="425" y="403"/>
                    <a:pt x="413" y="424"/>
                    <a:pt x="400" y="445"/>
                  </a:cubicBezTo>
                  <a:cubicBezTo>
                    <a:pt x="368" y="496"/>
                    <a:pt x="326" y="542"/>
                    <a:pt x="300" y="593"/>
                  </a:cubicBezTo>
                  <a:cubicBezTo>
                    <a:pt x="296" y="597"/>
                    <a:pt x="298" y="588"/>
                    <a:pt x="294" y="593"/>
                  </a:cubicBezTo>
                  <a:cubicBezTo>
                    <a:pt x="271" y="653"/>
                    <a:pt x="218" y="697"/>
                    <a:pt x="191" y="759"/>
                  </a:cubicBezTo>
                  <a:cubicBezTo>
                    <a:pt x="143" y="820"/>
                    <a:pt x="94" y="880"/>
                    <a:pt x="51" y="946"/>
                  </a:cubicBezTo>
                  <a:cubicBezTo>
                    <a:pt x="118" y="950"/>
                    <a:pt x="183" y="967"/>
                    <a:pt x="249" y="984"/>
                  </a:cubicBezTo>
                  <a:cubicBezTo>
                    <a:pt x="276" y="991"/>
                    <a:pt x="302" y="1002"/>
                    <a:pt x="328" y="1009"/>
                  </a:cubicBezTo>
                  <a:cubicBezTo>
                    <a:pt x="362" y="1018"/>
                    <a:pt x="398" y="1028"/>
                    <a:pt x="423" y="1029"/>
                  </a:cubicBezTo>
                  <a:cubicBezTo>
                    <a:pt x="484" y="1047"/>
                    <a:pt x="560" y="1072"/>
                    <a:pt x="629" y="1097"/>
                  </a:cubicBezTo>
                  <a:cubicBezTo>
                    <a:pt x="638" y="1101"/>
                    <a:pt x="646" y="1108"/>
                    <a:pt x="656" y="1112"/>
                  </a:cubicBezTo>
                  <a:cubicBezTo>
                    <a:pt x="690" y="1126"/>
                    <a:pt x="730" y="1126"/>
                    <a:pt x="754" y="1150"/>
                  </a:cubicBezTo>
                  <a:cubicBezTo>
                    <a:pt x="793" y="1158"/>
                    <a:pt x="817" y="1182"/>
                    <a:pt x="848" y="1199"/>
                  </a:cubicBezTo>
                  <a:cubicBezTo>
                    <a:pt x="836" y="1142"/>
                    <a:pt x="837" y="1090"/>
                    <a:pt x="833" y="1041"/>
                  </a:cubicBezTo>
                  <a:cubicBezTo>
                    <a:pt x="843" y="937"/>
                    <a:pt x="846" y="846"/>
                    <a:pt x="843" y="750"/>
                  </a:cubicBezTo>
                  <a:cubicBezTo>
                    <a:pt x="842" y="704"/>
                    <a:pt x="819" y="667"/>
                    <a:pt x="817" y="622"/>
                  </a:cubicBezTo>
                  <a:cubicBezTo>
                    <a:pt x="810" y="613"/>
                    <a:pt x="808" y="606"/>
                    <a:pt x="807" y="598"/>
                  </a:cubicBezTo>
                  <a:cubicBezTo>
                    <a:pt x="843" y="555"/>
                    <a:pt x="872" y="491"/>
                    <a:pt x="903" y="438"/>
                  </a:cubicBezTo>
                  <a:cubicBezTo>
                    <a:pt x="850" y="428"/>
                    <a:pt x="790" y="407"/>
                    <a:pt x="745" y="412"/>
                  </a:cubicBezTo>
                  <a:close/>
                  <a:moveTo>
                    <a:pt x="1831" y="402"/>
                  </a:moveTo>
                  <a:cubicBezTo>
                    <a:pt x="1809" y="402"/>
                    <a:pt x="1795" y="401"/>
                    <a:pt x="1776" y="407"/>
                  </a:cubicBezTo>
                  <a:cubicBezTo>
                    <a:pt x="1768" y="409"/>
                    <a:pt x="1756" y="409"/>
                    <a:pt x="1760" y="421"/>
                  </a:cubicBezTo>
                  <a:cubicBezTo>
                    <a:pt x="1777" y="426"/>
                    <a:pt x="1798" y="427"/>
                    <a:pt x="1821" y="421"/>
                  </a:cubicBezTo>
                  <a:cubicBezTo>
                    <a:pt x="1821" y="425"/>
                    <a:pt x="1823" y="427"/>
                    <a:pt x="1826" y="426"/>
                  </a:cubicBezTo>
                  <a:cubicBezTo>
                    <a:pt x="1825" y="503"/>
                    <a:pt x="1786" y="571"/>
                    <a:pt x="1770" y="637"/>
                  </a:cubicBezTo>
                  <a:cubicBezTo>
                    <a:pt x="1761" y="670"/>
                    <a:pt x="1755" y="705"/>
                    <a:pt x="1746" y="737"/>
                  </a:cubicBezTo>
                  <a:cubicBezTo>
                    <a:pt x="1737" y="772"/>
                    <a:pt x="1725" y="809"/>
                    <a:pt x="1715" y="845"/>
                  </a:cubicBezTo>
                  <a:cubicBezTo>
                    <a:pt x="1705" y="880"/>
                    <a:pt x="1690" y="914"/>
                    <a:pt x="1683" y="948"/>
                  </a:cubicBezTo>
                  <a:cubicBezTo>
                    <a:pt x="1678" y="977"/>
                    <a:pt x="1673" y="1006"/>
                    <a:pt x="1667" y="1034"/>
                  </a:cubicBezTo>
                  <a:cubicBezTo>
                    <a:pt x="1661" y="1059"/>
                    <a:pt x="1655" y="1087"/>
                    <a:pt x="1637" y="1107"/>
                  </a:cubicBezTo>
                  <a:cubicBezTo>
                    <a:pt x="1631" y="1104"/>
                    <a:pt x="1624" y="1103"/>
                    <a:pt x="1619" y="1099"/>
                  </a:cubicBezTo>
                  <a:cubicBezTo>
                    <a:pt x="1570" y="1100"/>
                    <a:pt x="1511" y="1091"/>
                    <a:pt x="1467" y="1101"/>
                  </a:cubicBezTo>
                  <a:cubicBezTo>
                    <a:pt x="1453" y="1090"/>
                    <a:pt x="1446" y="1101"/>
                    <a:pt x="1434" y="1104"/>
                  </a:cubicBezTo>
                  <a:cubicBezTo>
                    <a:pt x="1414" y="1108"/>
                    <a:pt x="1388" y="1107"/>
                    <a:pt x="1366" y="1109"/>
                  </a:cubicBezTo>
                  <a:cubicBezTo>
                    <a:pt x="1347" y="1111"/>
                    <a:pt x="1329" y="1114"/>
                    <a:pt x="1310" y="1116"/>
                  </a:cubicBezTo>
                  <a:cubicBezTo>
                    <a:pt x="1265" y="1120"/>
                    <a:pt x="1217" y="1124"/>
                    <a:pt x="1172" y="1132"/>
                  </a:cubicBezTo>
                  <a:cubicBezTo>
                    <a:pt x="1164" y="1134"/>
                    <a:pt x="1157" y="1139"/>
                    <a:pt x="1149" y="1140"/>
                  </a:cubicBezTo>
                  <a:cubicBezTo>
                    <a:pt x="1095" y="1152"/>
                    <a:pt x="1044" y="1164"/>
                    <a:pt x="1001" y="1194"/>
                  </a:cubicBezTo>
                  <a:cubicBezTo>
                    <a:pt x="1091" y="1180"/>
                    <a:pt x="1183" y="1171"/>
                    <a:pt x="1275" y="1159"/>
                  </a:cubicBezTo>
                  <a:cubicBezTo>
                    <a:pt x="1314" y="1154"/>
                    <a:pt x="1355" y="1143"/>
                    <a:pt x="1396" y="1144"/>
                  </a:cubicBezTo>
                  <a:cubicBezTo>
                    <a:pt x="1423" y="1144"/>
                    <a:pt x="1445" y="1146"/>
                    <a:pt x="1467" y="1145"/>
                  </a:cubicBezTo>
                  <a:cubicBezTo>
                    <a:pt x="1478" y="1145"/>
                    <a:pt x="1498" y="1137"/>
                    <a:pt x="1499" y="1154"/>
                  </a:cubicBezTo>
                  <a:cubicBezTo>
                    <a:pt x="1479" y="1164"/>
                    <a:pt x="1457" y="1156"/>
                    <a:pt x="1436" y="1155"/>
                  </a:cubicBezTo>
                  <a:cubicBezTo>
                    <a:pt x="1377" y="1155"/>
                    <a:pt x="1315" y="1168"/>
                    <a:pt x="1270" y="1172"/>
                  </a:cubicBezTo>
                  <a:cubicBezTo>
                    <a:pt x="1223" y="1176"/>
                    <a:pt x="1190" y="1179"/>
                    <a:pt x="1154" y="1184"/>
                  </a:cubicBezTo>
                  <a:cubicBezTo>
                    <a:pt x="1127" y="1187"/>
                    <a:pt x="1101" y="1196"/>
                    <a:pt x="1076" y="1199"/>
                  </a:cubicBezTo>
                  <a:cubicBezTo>
                    <a:pt x="1021" y="1204"/>
                    <a:pt x="976" y="1207"/>
                    <a:pt x="936" y="1233"/>
                  </a:cubicBezTo>
                  <a:cubicBezTo>
                    <a:pt x="940" y="1235"/>
                    <a:pt x="942" y="1240"/>
                    <a:pt x="941" y="1247"/>
                  </a:cubicBezTo>
                  <a:cubicBezTo>
                    <a:pt x="966" y="1235"/>
                    <a:pt x="995" y="1224"/>
                    <a:pt x="1026" y="1220"/>
                  </a:cubicBezTo>
                  <a:cubicBezTo>
                    <a:pt x="1201" y="1197"/>
                    <a:pt x="1410" y="1192"/>
                    <a:pt x="1597" y="1167"/>
                  </a:cubicBezTo>
                  <a:cubicBezTo>
                    <a:pt x="1642" y="1161"/>
                    <a:pt x="1696" y="1180"/>
                    <a:pt x="1725" y="1150"/>
                  </a:cubicBezTo>
                  <a:cubicBezTo>
                    <a:pt x="1751" y="1082"/>
                    <a:pt x="1756" y="1007"/>
                    <a:pt x="1775" y="935"/>
                  </a:cubicBezTo>
                  <a:cubicBezTo>
                    <a:pt x="1781" y="911"/>
                    <a:pt x="1792" y="889"/>
                    <a:pt x="1798" y="865"/>
                  </a:cubicBezTo>
                  <a:cubicBezTo>
                    <a:pt x="1805" y="839"/>
                    <a:pt x="1812" y="813"/>
                    <a:pt x="1818" y="787"/>
                  </a:cubicBezTo>
                  <a:cubicBezTo>
                    <a:pt x="1823" y="761"/>
                    <a:pt x="1831" y="736"/>
                    <a:pt x="1836" y="710"/>
                  </a:cubicBezTo>
                  <a:cubicBezTo>
                    <a:pt x="1842" y="684"/>
                    <a:pt x="1847" y="656"/>
                    <a:pt x="1854" y="631"/>
                  </a:cubicBezTo>
                  <a:cubicBezTo>
                    <a:pt x="1857" y="621"/>
                    <a:pt x="1864" y="612"/>
                    <a:pt x="1866" y="602"/>
                  </a:cubicBezTo>
                  <a:cubicBezTo>
                    <a:pt x="1874" y="568"/>
                    <a:pt x="1875" y="530"/>
                    <a:pt x="1884" y="498"/>
                  </a:cubicBezTo>
                  <a:cubicBezTo>
                    <a:pt x="1881" y="472"/>
                    <a:pt x="1906" y="427"/>
                    <a:pt x="1886" y="403"/>
                  </a:cubicBezTo>
                  <a:cubicBezTo>
                    <a:pt x="1869" y="396"/>
                    <a:pt x="1850" y="401"/>
                    <a:pt x="1831" y="402"/>
                  </a:cubicBezTo>
                  <a:close/>
                  <a:moveTo>
                    <a:pt x="1755" y="435"/>
                  </a:moveTo>
                  <a:cubicBezTo>
                    <a:pt x="1732" y="509"/>
                    <a:pt x="1720" y="583"/>
                    <a:pt x="1698" y="657"/>
                  </a:cubicBezTo>
                  <a:cubicBezTo>
                    <a:pt x="1692" y="679"/>
                    <a:pt x="1686" y="699"/>
                    <a:pt x="1680" y="720"/>
                  </a:cubicBezTo>
                  <a:cubicBezTo>
                    <a:pt x="1674" y="743"/>
                    <a:pt x="1670" y="765"/>
                    <a:pt x="1665" y="788"/>
                  </a:cubicBezTo>
                  <a:cubicBezTo>
                    <a:pt x="1655" y="835"/>
                    <a:pt x="1637" y="881"/>
                    <a:pt x="1625" y="926"/>
                  </a:cubicBezTo>
                  <a:cubicBezTo>
                    <a:pt x="1623" y="935"/>
                    <a:pt x="1627" y="947"/>
                    <a:pt x="1615" y="953"/>
                  </a:cubicBezTo>
                  <a:cubicBezTo>
                    <a:pt x="1618" y="958"/>
                    <a:pt x="1620" y="963"/>
                    <a:pt x="1615" y="968"/>
                  </a:cubicBezTo>
                  <a:cubicBezTo>
                    <a:pt x="1563" y="969"/>
                    <a:pt x="1506" y="973"/>
                    <a:pt x="1448" y="984"/>
                  </a:cubicBezTo>
                  <a:cubicBezTo>
                    <a:pt x="1360" y="1001"/>
                    <a:pt x="1274" y="1022"/>
                    <a:pt x="1198" y="1056"/>
                  </a:cubicBezTo>
                  <a:cubicBezTo>
                    <a:pt x="1149" y="1078"/>
                    <a:pt x="1103" y="1107"/>
                    <a:pt x="1057" y="1132"/>
                  </a:cubicBezTo>
                  <a:cubicBezTo>
                    <a:pt x="1034" y="1145"/>
                    <a:pt x="1010" y="1158"/>
                    <a:pt x="988" y="1172"/>
                  </a:cubicBezTo>
                  <a:cubicBezTo>
                    <a:pt x="971" y="1183"/>
                    <a:pt x="952" y="1192"/>
                    <a:pt x="938" y="1204"/>
                  </a:cubicBezTo>
                  <a:cubicBezTo>
                    <a:pt x="935" y="1206"/>
                    <a:pt x="927" y="1211"/>
                    <a:pt x="930" y="1217"/>
                  </a:cubicBezTo>
                  <a:cubicBezTo>
                    <a:pt x="937" y="1219"/>
                    <a:pt x="943" y="1208"/>
                    <a:pt x="949" y="1204"/>
                  </a:cubicBezTo>
                  <a:cubicBezTo>
                    <a:pt x="962" y="1195"/>
                    <a:pt x="979" y="1188"/>
                    <a:pt x="994" y="1180"/>
                  </a:cubicBezTo>
                  <a:cubicBezTo>
                    <a:pt x="1009" y="1173"/>
                    <a:pt x="1026" y="1166"/>
                    <a:pt x="1041" y="1159"/>
                  </a:cubicBezTo>
                  <a:cubicBezTo>
                    <a:pt x="1135" y="1115"/>
                    <a:pt x="1249" y="1107"/>
                    <a:pt x="1363" y="1096"/>
                  </a:cubicBezTo>
                  <a:cubicBezTo>
                    <a:pt x="1452" y="1087"/>
                    <a:pt x="1547" y="1072"/>
                    <a:pt x="1638" y="1089"/>
                  </a:cubicBezTo>
                  <a:cubicBezTo>
                    <a:pt x="1666" y="968"/>
                    <a:pt x="1702" y="836"/>
                    <a:pt x="1736" y="722"/>
                  </a:cubicBezTo>
                  <a:cubicBezTo>
                    <a:pt x="1739" y="713"/>
                    <a:pt x="1739" y="704"/>
                    <a:pt x="1741" y="694"/>
                  </a:cubicBezTo>
                  <a:cubicBezTo>
                    <a:pt x="1745" y="681"/>
                    <a:pt x="1753" y="670"/>
                    <a:pt x="1756" y="657"/>
                  </a:cubicBezTo>
                  <a:cubicBezTo>
                    <a:pt x="1761" y="643"/>
                    <a:pt x="1762" y="627"/>
                    <a:pt x="1766" y="612"/>
                  </a:cubicBezTo>
                  <a:cubicBezTo>
                    <a:pt x="1784" y="556"/>
                    <a:pt x="1806" y="496"/>
                    <a:pt x="1811" y="445"/>
                  </a:cubicBezTo>
                  <a:cubicBezTo>
                    <a:pt x="1794" y="440"/>
                    <a:pt x="1773" y="439"/>
                    <a:pt x="1755" y="435"/>
                  </a:cubicBezTo>
                  <a:close/>
                  <a:moveTo>
                    <a:pt x="1668" y="534"/>
                  </a:moveTo>
                  <a:cubicBezTo>
                    <a:pt x="1669" y="528"/>
                    <a:pt x="1675" y="518"/>
                    <a:pt x="1672" y="513"/>
                  </a:cubicBezTo>
                  <a:cubicBezTo>
                    <a:pt x="1670" y="518"/>
                    <a:pt x="1665" y="529"/>
                    <a:pt x="1668" y="534"/>
                  </a:cubicBezTo>
                  <a:close/>
                  <a:moveTo>
                    <a:pt x="1376" y="805"/>
                  </a:moveTo>
                  <a:cubicBezTo>
                    <a:pt x="1316" y="813"/>
                    <a:pt x="1274" y="847"/>
                    <a:pt x="1227" y="875"/>
                  </a:cubicBezTo>
                  <a:cubicBezTo>
                    <a:pt x="1192" y="906"/>
                    <a:pt x="1153" y="931"/>
                    <a:pt x="1117" y="961"/>
                  </a:cubicBezTo>
                  <a:cubicBezTo>
                    <a:pt x="1046" y="1034"/>
                    <a:pt x="974" y="1116"/>
                    <a:pt x="920" y="1200"/>
                  </a:cubicBezTo>
                  <a:cubicBezTo>
                    <a:pt x="963" y="1150"/>
                    <a:pt x="1011" y="1105"/>
                    <a:pt x="1064" y="1064"/>
                  </a:cubicBezTo>
                  <a:cubicBezTo>
                    <a:pt x="1081" y="1060"/>
                    <a:pt x="1096" y="1043"/>
                    <a:pt x="1110" y="1031"/>
                  </a:cubicBezTo>
                  <a:cubicBezTo>
                    <a:pt x="1148" y="1013"/>
                    <a:pt x="1179" y="983"/>
                    <a:pt x="1217" y="963"/>
                  </a:cubicBezTo>
                  <a:cubicBezTo>
                    <a:pt x="1254" y="943"/>
                    <a:pt x="1289" y="921"/>
                    <a:pt x="1333" y="908"/>
                  </a:cubicBezTo>
                  <a:cubicBezTo>
                    <a:pt x="1335" y="904"/>
                    <a:pt x="1341" y="904"/>
                    <a:pt x="1343" y="900"/>
                  </a:cubicBezTo>
                  <a:cubicBezTo>
                    <a:pt x="1400" y="881"/>
                    <a:pt x="1484" y="852"/>
                    <a:pt x="1554" y="868"/>
                  </a:cubicBezTo>
                  <a:cubicBezTo>
                    <a:pt x="1556" y="858"/>
                    <a:pt x="1550" y="857"/>
                    <a:pt x="1549" y="850"/>
                  </a:cubicBezTo>
                  <a:cubicBezTo>
                    <a:pt x="1538" y="849"/>
                    <a:pt x="1529" y="848"/>
                    <a:pt x="1522" y="848"/>
                  </a:cubicBezTo>
                  <a:cubicBezTo>
                    <a:pt x="1500" y="836"/>
                    <a:pt x="1468" y="839"/>
                    <a:pt x="1439" y="843"/>
                  </a:cubicBezTo>
                  <a:cubicBezTo>
                    <a:pt x="1400" y="849"/>
                    <a:pt x="1356" y="862"/>
                    <a:pt x="1326" y="880"/>
                  </a:cubicBezTo>
                  <a:cubicBezTo>
                    <a:pt x="1313" y="888"/>
                    <a:pt x="1303" y="901"/>
                    <a:pt x="1288" y="901"/>
                  </a:cubicBezTo>
                  <a:cubicBezTo>
                    <a:pt x="1293" y="895"/>
                    <a:pt x="1302" y="892"/>
                    <a:pt x="1310" y="888"/>
                  </a:cubicBezTo>
                  <a:cubicBezTo>
                    <a:pt x="1350" y="842"/>
                    <a:pt x="1434" y="832"/>
                    <a:pt x="1509" y="827"/>
                  </a:cubicBezTo>
                  <a:cubicBezTo>
                    <a:pt x="1510" y="820"/>
                    <a:pt x="1509" y="814"/>
                    <a:pt x="1506" y="812"/>
                  </a:cubicBezTo>
                  <a:cubicBezTo>
                    <a:pt x="1447" y="810"/>
                    <a:pt x="1378" y="834"/>
                    <a:pt x="1331" y="850"/>
                  </a:cubicBezTo>
                  <a:cubicBezTo>
                    <a:pt x="1362" y="825"/>
                    <a:pt x="1414" y="814"/>
                    <a:pt x="1454" y="803"/>
                  </a:cubicBezTo>
                  <a:cubicBezTo>
                    <a:pt x="1427" y="803"/>
                    <a:pt x="1401" y="802"/>
                    <a:pt x="1376" y="805"/>
                  </a:cubicBezTo>
                  <a:close/>
                  <a:moveTo>
                    <a:pt x="411" y="1047"/>
                  </a:moveTo>
                  <a:cubicBezTo>
                    <a:pt x="407" y="1046"/>
                    <a:pt x="403" y="1045"/>
                    <a:pt x="398" y="1044"/>
                  </a:cubicBezTo>
                  <a:cubicBezTo>
                    <a:pt x="343" y="1029"/>
                    <a:pt x="290" y="1012"/>
                    <a:pt x="240" y="1001"/>
                  </a:cubicBezTo>
                  <a:cubicBezTo>
                    <a:pt x="184" y="988"/>
                    <a:pt x="124" y="978"/>
                    <a:pt x="74" y="969"/>
                  </a:cubicBezTo>
                  <a:cubicBezTo>
                    <a:pt x="66" y="974"/>
                    <a:pt x="62" y="971"/>
                    <a:pt x="54" y="973"/>
                  </a:cubicBezTo>
                  <a:cubicBezTo>
                    <a:pt x="47" y="986"/>
                    <a:pt x="37" y="995"/>
                    <a:pt x="31" y="1009"/>
                  </a:cubicBezTo>
                  <a:cubicBezTo>
                    <a:pt x="59" y="1010"/>
                    <a:pt x="79" y="1013"/>
                    <a:pt x="103" y="1016"/>
                  </a:cubicBezTo>
                  <a:cubicBezTo>
                    <a:pt x="193" y="1029"/>
                    <a:pt x="282" y="1046"/>
                    <a:pt x="368" y="1057"/>
                  </a:cubicBezTo>
                  <a:cubicBezTo>
                    <a:pt x="405" y="1062"/>
                    <a:pt x="447" y="1065"/>
                    <a:pt x="491" y="1072"/>
                  </a:cubicBezTo>
                  <a:cubicBezTo>
                    <a:pt x="494" y="1073"/>
                    <a:pt x="502" y="1078"/>
                    <a:pt x="504" y="1072"/>
                  </a:cubicBezTo>
                  <a:cubicBezTo>
                    <a:pt x="475" y="1064"/>
                    <a:pt x="441" y="1058"/>
                    <a:pt x="411" y="1047"/>
                  </a:cubicBezTo>
                  <a:close/>
                  <a:moveTo>
                    <a:pt x="617" y="1129"/>
                  </a:moveTo>
                  <a:cubicBezTo>
                    <a:pt x="596" y="1121"/>
                    <a:pt x="576" y="1112"/>
                    <a:pt x="553" y="1104"/>
                  </a:cubicBezTo>
                  <a:cubicBezTo>
                    <a:pt x="543" y="1101"/>
                    <a:pt x="532" y="1096"/>
                    <a:pt x="521" y="1092"/>
                  </a:cubicBezTo>
                  <a:cubicBezTo>
                    <a:pt x="499" y="1086"/>
                    <a:pt x="470" y="1087"/>
                    <a:pt x="445" y="1082"/>
                  </a:cubicBezTo>
                  <a:cubicBezTo>
                    <a:pt x="408" y="1076"/>
                    <a:pt x="366" y="1072"/>
                    <a:pt x="327" y="1067"/>
                  </a:cubicBezTo>
                  <a:cubicBezTo>
                    <a:pt x="229" y="1056"/>
                    <a:pt x="137" y="1030"/>
                    <a:pt x="46" y="1024"/>
                  </a:cubicBezTo>
                  <a:cubicBezTo>
                    <a:pt x="35" y="1032"/>
                    <a:pt x="26" y="1050"/>
                    <a:pt x="23" y="1061"/>
                  </a:cubicBezTo>
                  <a:cubicBezTo>
                    <a:pt x="67" y="1062"/>
                    <a:pt x="112" y="1071"/>
                    <a:pt x="161" y="1076"/>
                  </a:cubicBezTo>
                  <a:cubicBezTo>
                    <a:pt x="214" y="1081"/>
                    <a:pt x="288" y="1081"/>
                    <a:pt x="335" y="1087"/>
                  </a:cubicBezTo>
                  <a:cubicBezTo>
                    <a:pt x="358" y="1091"/>
                    <a:pt x="382" y="1091"/>
                    <a:pt x="402" y="1096"/>
                  </a:cubicBezTo>
                  <a:cubicBezTo>
                    <a:pt x="407" y="1097"/>
                    <a:pt x="412" y="1101"/>
                    <a:pt x="416" y="1102"/>
                  </a:cubicBezTo>
                  <a:cubicBezTo>
                    <a:pt x="446" y="1110"/>
                    <a:pt x="478" y="1107"/>
                    <a:pt x="508" y="1114"/>
                  </a:cubicBezTo>
                  <a:cubicBezTo>
                    <a:pt x="556" y="1126"/>
                    <a:pt x="600" y="1138"/>
                    <a:pt x="642" y="1150"/>
                  </a:cubicBezTo>
                  <a:cubicBezTo>
                    <a:pt x="658" y="1155"/>
                    <a:pt x="674" y="1163"/>
                    <a:pt x="690" y="1160"/>
                  </a:cubicBezTo>
                  <a:cubicBezTo>
                    <a:pt x="662" y="1154"/>
                    <a:pt x="640" y="1137"/>
                    <a:pt x="617" y="1129"/>
                  </a:cubicBezTo>
                  <a:close/>
                  <a:moveTo>
                    <a:pt x="551" y="1087"/>
                  </a:moveTo>
                  <a:cubicBezTo>
                    <a:pt x="537" y="1082"/>
                    <a:pt x="522" y="1077"/>
                    <a:pt x="508" y="1072"/>
                  </a:cubicBezTo>
                  <a:cubicBezTo>
                    <a:pt x="518" y="1080"/>
                    <a:pt x="540" y="1085"/>
                    <a:pt x="551" y="1087"/>
                  </a:cubicBezTo>
                  <a:close/>
                  <a:moveTo>
                    <a:pt x="446" y="1119"/>
                  </a:moveTo>
                  <a:cubicBezTo>
                    <a:pt x="423" y="1116"/>
                    <a:pt x="404" y="1112"/>
                    <a:pt x="378" y="1109"/>
                  </a:cubicBezTo>
                  <a:cubicBezTo>
                    <a:pt x="340" y="1105"/>
                    <a:pt x="301" y="1094"/>
                    <a:pt x="265" y="1092"/>
                  </a:cubicBezTo>
                  <a:cubicBezTo>
                    <a:pt x="211" y="1090"/>
                    <a:pt x="164" y="1092"/>
                    <a:pt x="119" y="1086"/>
                  </a:cubicBezTo>
                  <a:cubicBezTo>
                    <a:pt x="108" y="1084"/>
                    <a:pt x="98" y="1083"/>
                    <a:pt x="88" y="1082"/>
                  </a:cubicBezTo>
                  <a:cubicBezTo>
                    <a:pt x="78" y="1081"/>
                    <a:pt x="60" y="1075"/>
                    <a:pt x="53" y="1077"/>
                  </a:cubicBezTo>
                  <a:cubicBezTo>
                    <a:pt x="38" y="1082"/>
                    <a:pt x="33" y="1108"/>
                    <a:pt x="30" y="1122"/>
                  </a:cubicBezTo>
                  <a:cubicBezTo>
                    <a:pt x="55" y="1116"/>
                    <a:pt x="89" y="1123"/>
                    <a:pt x="101" y="1109"/>
                  </a:cubicBezTo>
                  <a:cubicBezTo>
                    <a:pt x="114" y="1122"/>
                    <a:pt x="141" y="1112"/>
                    <a:pt x="162" y="1112"/>
                  </a:cubicBezTo>
                  <a:cubicBezTo>
                    <a:pt x="171" y="1112"/>
                    <a:pt x="181" y="1117"/>
                    <a:pt x="191" y="1117"/>
                  </a:cubicBezTo>
                  <a:cubicBezTo>
                    <a:pt x="234" y="1119"/>
                    <a:pt x="284" y="1121"/>
                    <a:pt x="332" y="1121"/>
                  </a:cubicBezTo>
                  <a:cubicBezTo>
                    <a:pt x="431" y="1121"/>
                    <a:pt x="525" y="1151"/>
                    <a:pt x="611" y="1157"/>
                  </a:cubicBezTo>
                  <a:cubicBezTo>
                    <a:pt x="563" y="1140"/>
                    <a:pt x="505" y="1126"/>
                    <a:pt x="446" y="1119"/>
                  </a:cubicBezTo>
                  <a:close/>
                  <a:moveTo>
                    <a:pt x="722" y="1155"/>
                  </a:moveTo>
                  <a:cubicBezTo>
                    <a:pt x="755" y="1171"/>
                    <a:pt x="795" y="1189"/>
                    <a:pt x="827" y="1200"/>
                  </a:cubicBezTo>
                  <a:cubicBezTo>
                    <a:pt x="757" y="1159"/>
                    <a:pt x="681" y="1132"/>
                    <a:pt x="597" y="1104"/>
                  </a:cubicBezTo>
                  <a:cubicBezTo>
                    <a:pt x="638" y="1121"/>
                    <a:pt x="680" y="1145"/>
                    <a:pt x="722" y="1155"/>
                  </a:cubicBezTo>
                  <a:close/>
                  <a:moveTo>
                    <a:pt x="519" y="1157"/>
                  </a:moveTo>
                  <a:cubicBezTo>
                    <a:pt x="496" y="1154"/>
                    <a:pt x="474" y="1149"/>
                    <a:pt x="451" y="1145"/>
                  </a:cubicBezTo>
                  <a:cubicBezTo>
                    <a:pt x="358" y="1129"/>
                    <a:pt x="232" y="1131"/>
                    <a:pt x="149" y="1127"/>
                  </a:cubicBezTo>
                  <a:cubicBezTo>
                    <a:pt x="120" y="1147"/>
                    <a:pt x="122" y="1195"/>
                    <a:pt x="101" y="1227"/>
                  </a:cubicBezTo>
                  <a:cubicBezTo>
                    <a:pt x="166" y="1205"/>
                    <a:pt x="245" y="1183"/>
                    <a:pt x="330" y="1177"/>
                  </a:cubicBezTo>
                  <a:cubicBezTo>
                    <a:pt x="472" y="1167"/>
                    <a:pt x="616" y="1184"/>
                    <a:pt x="732" y="1199"/>
                  </a:cubicBezTo>
                  <a:cubicBezTo>
                    <a:pt x="660" y="1178"/>
                    <a:pt x="590" y="1167"/>
                    <a:pt x="519" y="1157"/>
                  </a:cubicBezTo>
                  <a:close/>
                  <a:moveTo>
                    <a:pt x="111" y="1127"/>
                  </a:moveTo>
                  <a:cubicBezTo>
                    <a:pt x="95" y="1138"/>
                    <a:pt x="89" y="1152"/>
                    <a:pt x="78" y="1170"/>
                  </a:cubicBezTo>
                  <a:cubicBezTo>
                    <a:pt x="71" y="1181"/>
                    <a:pt x="64" y="1192"/>
                    <a:pt x="58" y="1204"/>
                  </a:cubicBezTo>
                  <a:cubicBezTo>
                    <a:pt x="38" y="1239"/>
                    <a:pt x="22" y="1266"/>
                    <a:pt x="23" y="1305"/>
                  </a:cubicBezTo>
                  <a:cubicBezTo>
                    <a:pt x="90" y="1333"/>
                    <a:pt x="179" y="1311"/>
                    <a:pt x="244" y="1311"/>
                  </a:cubicBezTo>
                  <a:cubicBezTo>
                    <a:pt x="322" y="1312"/>
                    <a:pt x="402" y="1298"/>
                    <a:pt x="480" y="1292"/>
                  </a:cubicBezTo>
                  <a:cubicBezTo>
                    <a:pt x="522" y="1288"/>
                    <a:pt x="563" y="1283"/>
                    <a:pt x="602" y="1282"/>
                  </a:cubicBezTo>
                  <a:cubicBezTo>
                    <a:pt x="663" y="1264"/>
                    <a:pt x="736" y="1266"/>
                    <a:pt x="800" y="1263"/>
                  </a:cubicBezTo>
                  <a:cubicBezTo>
                    <a:pt x="798" y="1256"/>
                    <a:pt x="796" y="1248"/>
                    <a:pt x="793" y="1242"/>
                  </a:cubicBezTo>
                  <a:cubicBezTo>
                    <a:pt x="700" y="1248"/>
                    <a:pt x="613" y="1249"/>
                    <a:pt x="529" y="1263"/>
                  </a:cubicBezTo>
                  <a:cubicBezTo>
                    <a:pt x="514" y="1266"/>
                    <a:pt x="501" y="1271"/>
                    <a:pt x="486" y="1272"/>
                  </a:cubicBezTo>
                  <a:cubicBezTo>
                    <a:pt x="480" y="1272"/>
                    <a:pt x="474" y="1269"/>
                    <a:pt x="468" y="1270"/>
                  </a:cubicBezTo>
                  <a:cubicBezTo>
                    <a:pt x="397" y="1278"/>
                    <a:pt x="318" y="1298"/>
                    <a:pt x="242" y="1297"/>
                  </a:cubicBezTo>
                  <a:cubicBezTo>
                    <a:pt x="280" y="1281"/>
                    <a:pt x="322" y="1286"/>
                    <a:pt x="362" y="1277"/>
                  </a:cubicBezTo>
                  <a:cubicBezTo>
                    <a:pt x="408" y="1266"/>
                    <a:pt x="456" y="1255"/>
                    <a:pt x="503" y="1253"/>
                  </a:cubicBezTo>
                  <a:cubicBezTo>
                    <a:pt x="447" y="1252"/>
                    <a:pt x="385" y="1252"/>
                    <a:pt x="315" y="1260"/>
                  </a:cubicBezTo>
                  <a:cubicBezTo>
                    <a:pt x="299" y="1262"/>
                    <a:pt x="284" y="1262"/>
                    <a:pt x="269" y="1263"/>
                  </a:cubicBezTo>
                  <a:cubicBezTo>
                    <a:pt x="236" y="1267"/>
                    <a:pt x="204" y="1275"/>
                    <a:pt x="174" y="1275"/>
                  </a:cubicBezTo>
                  <a:cubicBezTo>
                    <a:pt x="151" y="1275"/>
                    <a:pt x="129" y="1271"/>
                    <a:pt x="108" y="1273"/>
                  </a:cubicBezTo>
                  <a:cubicBezTo>
                    <a:pt x="99" y="1274"/>
                    <a:pt x="90" y="1281"/>
                    <a:pt x="81" y="1278"/>
                  </a:cubicBezTo>
                  <a:cubicBezTo>
                    <a:pt x="77" y="1270"/>
                    <a:pt x="82" y="1261"/>
                    <a:pt x="86" y="1257"/>
                  </a:cubicBezTo>
                  <a:cubicBezTo>
                    <a:pt x="83" y="1247"/>
                    <a:pt x="85" y="1231"/>
                    <a:pt x="86" y="1228"/>
                  </a:cubicBezTo>
                  <a:cubicBezTo>
                    <a:pt x="97" y="1202"/>
                    <a:pt x="116" y="1169"/>
                    <a:pt x="123" y="1137"/>
                  </a:cubicBezTo>
                  <a:cubicBezTo>
                    <a:pt x="126" y="1136"/>
                    <a:pt x="138" y="1128"/>
                    <a:pt x="131" y="1127"/>
                  </a:cubicBezTo>
                  <a:cubicBezTo>
                    <a:pt x="126" y="1128"/>
                    <a:pt x="117" y="1128"/>
                    <a:pt x="111" y="1127"/>
                  </a:cubicBezTo>
                  <a:close/>
                  <a:moveTo>
                    <a:pt x="358" y="1187"/>
                  </a:moveTo>
                  <a:cubicBezTo>
                    <a:pt x="356" y="1187"/>
                    <a:pt x="357" y="1190"/>
                    <a:pt x="355" y="1190"/>
                  </a:cubicBezTo>
                  <a:cubicBezTo>
                    <a:pt x="315" y="1190"/>
                    <a:pt x="271" y="1198"/>
                    <a:pt x="227" y="1205"/>
                  </a:cubicBezTo>
                  <a:cubicBezTo>
                    <a:pt x="185" y="1212"/>
                    <a:pt x="141" y="1224"/>
                    <a:pt x="104" y="1243"/>
                  </a:cubicBezTo>
                  <a:cubicBezTo>
                    <a:pt x="118" y="1244"/>
                    <a:pt x="134" y="1239"/>
                    <a:pt x="146" y="1243"/>
                  </a:cubicBezTo>
                  <a:cubicBezTo>
                    <a:pt x="130" y="1253"/>
                    <a:pt x="101" y="1244"/>
                    <a:pt x="98" y="1262"/>
                  </a:cubicBezTo>
                  <a:cubicBezTo>
                    <a:pt x="231" y="1259"/>
                    <a:pt x="378" y="1237"/>
                    <a:pt x="504" y="1238"/>
                  </a:cubicBezTo>
                  <a:cubicBezTo>
                    <a:pt x="610" y="1240"/>
                    <a:pt x="679" y="1236"/>
                    <a:pt x="775" y="1227"/>
                  </a:cubicBezTo>
                  <a:cubicBezTo>
                    <a:pt x="731" y="1225"/>
                    <a:pt x="685" y="1216"/>
                    <a:pt x="627" y="1215"/>
                  </a:cubicBezTo>
                  <a:cubicBezTo>
                    <a:pt x="636" y="1210"/>
                    <a:pt x="653" y="1206"/>
                    <a:pt x="664" y="1209"/>
                  </a:cubicBezTo>
                  <a:cubicBezTo>
                    <a:pt x="557" y="1177"/>
                    <a:pt x="446" y="1195"/>
                    <a:pt x="358" y="1187"/>
                  </a:cubicBezTo>
                  <a:close/>
                  <a:moveTo>
                    <a:pt x="740" y="1213"/>
                  </a:moveTo>
                  <a:cubicBezTo>
                    <a:pt x="727" y="1212"/>
                    <a:pt x="710" y="1207"/>
                    <a:pt x="697" y="1210"/>
                  </a:cubicBezTo>
                  <a:cubicBezTo>
                    <a:pt x="712" y="1211"/>
                    <a:pt x="732" y="1216"/>
                    <a:pt x="740" y="1213"/>
                  </a:cubicBezTo>
                  <a:close/>
                  <a:moveTo>
                    <a:pt x="868" y="1252"/>
                  </a:moveTo>
                  <a:cubicBezTo>
                    <a:pt x="863" y="1253"/>
                    <a:pt x="854" y="1249"/>
                    <a:pt x="858" y="1255"/>
                  </a:cubicBezTo>
                  <a:cubicBezTo>
                    <a:pt x="845" y="1252"/>
                    <a:pt x="823" y="1246"/>
                    <a:pt x="808" y="1242"/>
                  </a:cubicBezTo>
                  <a:cubicBezTo>
                    <a:pt x="806" y="1257"/>
                    <a:pt x="818" y="1259"/>
                    <a:pt x="822" y="1268"/>
                  </a:cubicBezTo>
                  <a:cubicBezTo>
                    <a:pt x="862" y="1274"/>
                    <a:pt x="906" y="1279"/>
                    <a:pt x="928" y="1250"/>
                  </a:cubicBezTo>
                  <a:cubicBezTo>
                    <a:pt x="927" y="1244"/>
                    <a:pt x="923" y="1238"/>
                    <a:pt x="916" y="1230"/>
                  </a:cubicBezTo>
                  <a:cubicBezTo>
                    <a:pt x="908" y="1233"/>
                    <a:pt x="901" y="1236"/>
                    <a:pt x="896" y="1242"/>
                  </a:cubicBezTo>
                  <a:cubicBezTo>
                    <a:pt x="892" y="1235"/>
                    <a:pt x="879" y="1248"/>
                    <a:pt x="868" y="1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9819708" y="4470222"/>
            <a:ext cx="1403350" cy="733425"/>
            <a:chOff x="10112283" y="4643438"/>
            <a:chExt cx="1403350" cy="733425"/>
          </a:xfrm>
        </p:grpSpPr>
        <p:sp>
          <p:nvSpPr>
            <p:cNvPr id="76" name="Freeform 100"/>
            <p:cNvSpPr/>
            <p:nvPr/>
          </p:nvSpPr>
          <p:spPr bwMode="auto">
            <a:xfrm>
              <a:off x="11060816" y="4737665"/>
              <a:ext cx="127000" cy="17463"/>
            </a:xfrm>
            <a:custGeom>
              <a:avLst/>
              <a:gdLst>
                <a:gd name="T0" fmla="*/ 161 w 163"/>
                <a:gd name="T1" fmla="*/ 9 h 24"/>
                <a:gd name="T2" fmla="*/ 157 w 163"/>
                <a:gd name="T3" fmla="*/ 24 h 24"/>
                <a:gd name="T4" fmla="*/ 0 w 163"/>
                <a:gd name="T5" fmla="*/ 23 h 24"/>
                <a:gd name="T6" fmla="*/ 63 w 163"/>
                <a:gd name="T7" fmla="*/ 5 h 24"/>
                <a:gd name="T8" fmla="*/ 91 w 163"/>
                <a:gd name="T9" fmla="*/ 0 h 24"/>
                <a:gd name="T10" fmla="*/ 132 w 163"/>
                <a:gd name="T11" fmla="*/ 8 h 24"/>
                <a:gd name="T12" fmla="*/ 161 w 163"/>
                <a:gd name="T13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4">
                  <a:moveTo>
                    <a:pt x="161" y="9"/>
                  </a:moveTo>
                  <a:cubicBezTo>
                    <a:pt x="163" y="17"/>
                    <a:pt x="159" y="20"/>
                    <a:pt x="157" y="24"/>
                  </a:cubicBezTo>
                  <a:cubicBezTo>
                    <a:pt x="107" y="11"/>
                    <a:pt x="56" y="16"/>
                    <a:pt x="0" y="23"/>
                  </a:cubicBezTo>
                  <a:cubicBezTo>
                    <a:pt x="6" y="0"/>
                    <a:pt x="39" y="7"/>
                    <a:pt x="63" y="5"/>
                  </a:cubicBezTo>
                  <a:cubicBezTo>
                    <a:pt x="73" y="4"/>
                    <a:pt x="82" y="0"/>
                    <a:pt x="91" y="0"/>
                  </a:cubicBezTo>
                  <a:cubicBezTo>
                    <a:pt x="106" y="0"/>
                    <a:pt x="119" y="7"/>
                    <a:pt x="132" y="8"/>
                  </a:cubicBezTo>
                  <a:cubicBezTo>
                    <a:pt x="143" y="8"/>
                    <a:pt x="154" y="1"/>
                    <a:pt x="16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7" name="Freeform 101"/>
            <p:cNvSpPr/>
            <p:nvPr/>
          </p:nvSpPr>
          <p:spPr bwMode="auto">
            <a:xfrm>
              <a:off x="11065579" y="4769415"/>
              <a:ext cx="120650" cy="22225"/>
            </a:xfrm>
            <a:custGeom>
              <a:avLst/>
              <a:gdLst>
                <a:gd name="T0" fmla="*/ 151 w 155"/>
                <a:gd name="T1" fmla="*/ 9 h 29"/>
                <a:gd name="T2" fmla="*/ 154 w 155"/>
                <a:gd name="T3" fmla="*/ 24 h 29"/>
                <a:gd name="T4" fmla="*/ 111 w 155"/>
                <a:gd name="T5" fmla="*/ 14 h 29"/>
                <a:gd name="T6" fmla="*/ 4 w 155"/>
                <a:gd name="T7" fmla="*/ 26 h 29"/>
                <a:gd name="T8" fmla="*/ 1 w 155"/>
                <a:gd name="T9" fmla="*/ 17 h 29"/>
                <a:gd name="T10" fmla="*/ 98 w 155"/>
                <a:gd name="T11" fmla="*/ 3 h 29"/>
                <a:gd name="T12" fmla="*/ 151 w 155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29">
                  <a:moveTo>
                    <a:pt x="151" y="9"/>
                  </a:moveTo>
                  <a:cubicBezTo>
                    <a:pt x="152" y="13"/>
                    <a:pt x="155" y="17"/>
                    <a:pt x="154" y="24"/>
                  </a:cubicBezTo>
                  <a:cubicBezTo>
                    <a:pt x="139" y="29"/>
                    <a:pt x="124" y="19"/>
                    <a:pt x="111" y="14"/>
                  </a:cubicBezTo>
                  <a:cubicBezTo>
                    <a:pt x="69" y="12"/>
                    <a:pt x="38" y="17"/>
                    <a:pt x="4" y="26"/>
                  </a:cubicBezTo>
                  <a:cubicBezTo>
                    <a:pt x="4" y="23"/>
                    <a:pt x="0" y="19"/>
                    <a:pt x="1" y="17"/>
                  </a:cubicBezTo>
                  <a:cubicBezTo>
                    <a:pt x="2" y="1"/>
                    <a:pt x="73" y="0"/>
                    <a:pt x="98" y="3"/>
                  </a:cubicBezTo>
                  <a:cubicBezTo>
                    <a:pt x="118" y="5"/>
                    <a:pt x="130" y="7"/>
                    <a:pt x="15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8" name="Freeform 102"/>
            <p:cNvSpPr/>
            <p:nvPr/>
          </p:nvSpPr>
          <p:spPr bwMode="auto">
            <a:xfrm>
              <a:off x="11087804" y="4999603"/>
              <a:ext cx="93663" cy="19050"/>
            </a:xfrm>
            <a:custGeom>
              <a:avLst/>
              <a:gdLst>
                <a:gd name="T0" fmla="*/ 112 w 119"/>
                <a:gd name="T1" fmla="*/ 3 h 24"/>
                <a:gd name="T2" fmla="*/ 118 w 119"/>
                <a:gd name="T3" fmla="*/ 16 h 24"/>
                <a:gd name="T4" fmla="*/ 107 w 119"/>
                <a:gd name="T5" fmla="*/ 24 h 24"/>
                <a:gd name="T6" fmla="*/ 0 w 119"/>
                <a:gd name="T7" fmla="*/ 13 h 24"/>
                <a:gd name="T8" fmla="*/ 27 w 119"/>
                <a:gd name="T9" fmla="*/ 3 h 24"/>
                <a:gd name="T10" fmla="*/ 112 w 119"/>
                <a:gd name="T11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24">
                  <a:moveTo>
                    <a:pt x="112" y="3"/>
                  </a:moveTo>
                  <a:cubicBezTo>
                    <a:pt x="114" y="7"/>
                    <a:pt x="119" y="9"/>
                    <a:pt x="118" y="16"/>
                  </a:cubicBezTo>
                  <a:cubicBezTo>
                    <a:pt x="115" y="20"/>
                    <a:pt x="111" y="21"/>
                    <a:pt x="107" y="24"/>
                  </a:cubicBezTo>
                  <a:cubicBezTo>
                    <a:pt x="81" y="10"/>
                    <a:pt x="25" y="22"/>
                    <a:pt x="0" y="13"/>
                  </a:cubicBezTo>
                  <a:cubicBezTo>
                    <a:pt x="2" y="0"/>
                    <a:pt x="21" y="4"/>
                    <a:pt x="27" y="3"/>
                  </a:cubicBezTo>
                  <a:cubicBezTo>
                    <a:pt x="47" y="0"/>
                    <a:pt x="88" y="10"/>
                    <a:pt x="112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9" name="Freeform 103"/>
            <p:cNvSpPr/>
            <p:nvPr/>
          </p:nvSpPr>
          <p:spPr bwMode="auto">
            <a:xfrm>
              <a:off x="11087804" y="5020240"/>
              <a:ext cx="96838" cy="25400"/>
            </a:xfrm>
            <a:custGeom>
              <a:avLst/>
              <a:gdLst>
                <a:gd name="T0" fmla="*/ 115 w 123"/>
                <a:gd name="T1" fmla="*/ 13 h 33"/>
                <a:gd name="T2" fmla="*/ 117 w 123"/>
                <a:gd name="T3" fmla="*/ 33 h 33"/>
                <a:gd name="T4" fmla="*/ 44 w 123"/>
                <a:gd name="T5" fmla="*/ 21 h 33"/>
                <a:gd name="T6" fmla="*/ 0 w 123"/>
                <a:gd name="T7" fmla="*/ 15 h 33"/>
                <a:gd name="T8" fmla="*/ 115 w 12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3">
                  <a:moveTo>
                    <a:pt x="115" y="13"/>
                  </a:moveTo>
                  <a:cubicBezTo>
                    <a:pt x="123" y="18"/>
                    <a:pt x="118" y="30"/>
                    <a:pt x="117" y="33"/>
                  </a:cubicBezTo>
                  <a:cubicBezTo>
                    <a:pt x="93" y="32"/>
                    <a:pt x="70" y="23"/>
                    <a:pt x="44" y="21"/>
                  </a:cubicBezTo>
                  <a:cubicBezTo>
                    <a:pt x="29" y="20"/>
                    <a:pt x="1" y="31"/>
                    <a:pt x="0" y="15"/>
                  </a:cubicBezTo>
                  <a:cubicBezTo>
                    <a:pt x="33" y="0"/>
                    <a:pt x="70" y="20"/>
                    <a:pt x="115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0" name="Freeform 104"/>
            <p:cNvSpPr/>
            <p:nvPr/>
          </p:nvSpPr>
          <p:spPr bwMode="auto">
            <a:xfrm>
              <a:off x="11086216" y="5244078"/>
              <a:ext cx="100013" cy="25400"/>
            </a:xfrm>
            <a:custGeom>
              <a:avLst/>
              <a:gdLst>
                <a:gd name="T0" fmla="*/ 120 w 129"/>
                <a:gd name="T1" fmla="*/ 14 h 34"/>
                <a:gd name="T2" fmla="*/ 114 w 129"/>
                <a:gd name="T3" fmla="*/ 34 h 34"/>
                <a:gd name="T4" fmla="*/ 103 w 129"/>
                <a:gd name="T5" fmla="*/ 29 h 34"/>
                <a:gd name="T6" fmla="*/ 0 w 129"/>
                <a:gd name="T7" fmla="*/ 22 h 34"/>
                <a:gd name="T8" fmla="*/ 65 w 129"/>
                <a:gd name="T9" fmla="*/ 14 h 34"/>
                <a:gd name="T10" fmla="*/ 120 w 129"/>
                <a:gd name="T1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34">
                  <a:moveTo>
                    <a:pt x="120" y="14"/>
                  </a:moveTo>
                  <a:cubicBezTo>
                    <a:pt x="127" y="19"/>
                    <a:pt x="129" y="32"/>
                    <a:pt x="114" y="34"/>
                  </a:cubicBezTo>
                  <a:cubicBezTo>
                    <a:pt x="111" y="34"/>
                    <a:pt x="107" y="30"/>
                    <a:pt x="103" y="29"/>
                  </a:cubicBezTo>
                  <a:cubicBezTo>
                    <a:pt x="75" y="22"/>
                    <a:pt x="26" y="27"/>
                    <a:pt x="0" y="22"/>
                  </a:cubicBezTo>
                  <a:cubicBezTo>
                    <a:pt x="13" y="0"/>
                    <a:pt x="51" y="14"/>
                    <a:pt x="65" y="14"/>
                  </a:cubicBezTo>
                  <a:cubicBezTo>
                    <a:pt x="93" y="13"/>
                    <a:pt x="98" y="19"/>
                    <a:pt x="120" y="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1" name="Freeform 105"/>
            <p:cNvSpPr/>
            <p:nvPr/>
          </p:nvSpPr>
          <p:spPr bwMode="auto">
            <a:xfrm>
              <a:off x="11081454" y="5275828"/>
              <a:ext cx="106363" cy="30163"/>
            </a:xfrm>
            <a:custGeom>
              <a:avLst/>
              <a:gdLst>
                <a:gd name="T0" fmla="*/ 128 w 137"/>
                <a:gd name="T1" fmla="*/ 9 h 40"/>
                <a:gd name="T2" fmla="*/ 137 w 137"/>
                <a:gd name="T3" fmla="*/ 23 h 40"/>
                <a:gd name="T4" fmla="*/ 103 w 137"/>
                <a:gd name="T5" fmla="*/ 31 h 40"/>
                <a:gd name="T6" fmla="*/ 25 w 137"/>
                <a:gd name="T7" fmla="*/ 23 h 40"/>
                <a:gd name="T8" fmla="*/ 0 w 137"/>
                <a:gd name="T9" fmla="*/ 15 h 40"/>
                <a:gd name="T10" fmla="*/ 128 w 137"/>
                <a:gd name="T1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0">
                  <a:moveTo>
                    <a:pt x="128" y="9"/>
                  </a:moveTo>
                  <a:cubicBezTo>
                    <a:pt x="132" y="13"/>
                    <a:pt x="134" y="18"/>
                    <a:pt x="137" y="23"/>
                  </a:cubicBezTo>
                  <a:cubicBezTo>
                    <a:pt x="132" y="40"/>
                    <a:pt x="121" y="32"/>
                    <a:pt x="103" y="31"/>
                  </a:cubicBezTo>
                  <a:cubicBezTo>
                    <a:pt x="84" y="29"/>
                    <a:pt x="51" y="25"/>
                    <a:pt x="25" y="23"/>
                  </a:cubicBezTo>
                  <a:cubicBezTo>
                    <a:pt x="16" y="22"/>
                    <a:pt x="2" y="27"/>
                    <a:pt x="0" y="15"/>
                  </a:cubicBezTo>
                  <a:cubicBezTo>
                    <a:pt x="32" y="0"/>
                    <a:pt x="88" y="29"/>
                    <a:pt x="128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2" name="Freeform 106"/>
            <p:cNvSpPr>
              <a:spLocks noEditPoints="1"/>
            </p:cNvSpPr>
            <p:nvPr/>
          </p:nvSpPr>
          <p:spPr bwMode="auto">
            <a:xfrm>
              <a:off x="10112283" y="4643438"/>
              <a:ext cx="1403350" cy="733425"/>
            </a:xfrm>
            <a:custGeom>
              <a:avLst/>
              <a:gdLst>
                <a:gd name="T0" fmla="*/ 603 w 1801"/>
                <a:gd name="T1" fmla="*/ 98 h 942"/>
                <a:gd name="T2" fmla="*/ 1024 w 1801"/>
                <a:gd name="T3" fmla="*/ 159 h 942"/>
                <a:gd name="T4" fmla="*/ 1393 w 1801"/>
                <a:gd name="T5" fmla="*/ 98 h 942"/>
                <a:gd name="T6" fmla="*/ 1764 w 1801"/>
                <a:gd name="T7" fmla="*/ 758 h 942"/>
                <a:gd name="T8" fmla="*/ 1516 w 1801"/>
                <a:gd name="T9" fmla="*/ 879 h 942"/>
                <a:gd name="T10" fmla="*/ 1235 w 1801"/>
                <a:gd name="T11" fmla="*/ 935 h 942"/>
                <a:gd name="T12" fmla="*/ 912 w 1801"/>
                <a:gd name="T13" fmla="*/ 903 h 942"/>
                <a:gd name="T14" fmla="*/ 591 w 1801"/>
                <a:gd name="T15" fmla="*/ 883 h 942"/>
                <a:gd name="T16" fmla="*/ 229 w 1801"/>
                <a:gd name="T17" fmla="*/ 885 h 942"/>
                <a:gd name="T18" fmla="*/ 274 w 1801"/>
                <a:gd name="T19" fmla="*/ 244 h 942"/>
                <a:gd name="T20" fmla="*/ 1390 w 1801"/>
                <a:gd name="T21" fmla="*/ 692 h 942"/>
                <a:gd name="T22" fmla="*/ 1203 w 1801"/>
                <a:gd name="T23" fmla="*/ 54 h 942"/>
                <a:gd name="T24" fmla="*/ 1297 w 1801"/>
                <a:gd name="T25" fmla="*/ 929 h 942"/>
                <a:gd name="T26" fmla="*/ 1182 w 1801"/>
                <a:gd name="T27" fmla="*/ 883 h 942"/>
                <a:gd name="T28" fmla="*/ 1187 w 1801"/>
                <a:gd name="T29" fmla="*/ 59 h 942"/>
                <a:gd name="T30" fmla="*/ 705 w 1801"/>
                <a:gd name="T31" fmla="*/ 103 h 942"/>
                <a:gd name="T32" fmla="*/ 515 w 1801"/>
                <a:gd name="T33" fmla="*/ 256 h 942"/>
                <a:gd name="T34" fmla="*/ 589 w 1801"/>
                <a:gd name="T35" fmla="*/ 868 h 942"/>
                <a:gd name="T36" fmla="*/ 585 w 1801"/>
                <a:gd name="T37" fmla="*/ 127 h 942"/>
                <a:gd name="T38" fmla="*/ 1029 w 1801"/>
                <a:gd name="T39" fmla="*/ 297 h 942"/>
                <a:gd name="T40" fmla="*/ 809 w 1801"/>
                <a:gd name="T41" fmla="*/ 178 h 942"/>
                <a:gd name="T42" fmla="*/ 820 w 1801"/>
                <a:gd name="T43" fmla="*/ 744 h 942"/>
                <a:gd name="T44" fmla="*/ 603 w 1801"/>
                <a:gd name="T45" fmla="*/ 203 h 942"/>
                <a:gd name="T46" fmla="*/ 274 w 1801"/>
                <a:gd name="T47" fmla="*/ 260 h 942"/>
                <a:gd name="T48" fmla="*/ 83 w 1801"/>
                <a:gd name="T49" fmla="*/ 803 h 942"/>
                <a:gd name="T50" fmla="*/ 395 w 1801"/>
                <a:gd name="T51" fmla="*/ 233 h 942"/>
                <a:gd name="T52" fmla="*/ 1164 w 1801"/>
                <a:gd name="T53" fmla="*/ 268 h 942"/>
                <a:gd name="T54" fmla="*/ 1165 w 1801"/>
                <a:gd name="T55" fmla="*/ 891 h 942"/>
                <a:gd name="T56" fmla="*/ 363 w 1801"/>
                <a:gd name="T57" fmla="*/ 448 h 942"/>
                <a:gd name="T58" fmla="*/ 433 w 1801"/>
                <a:gd name="T59" fmla="*/ 301 h 942"/>
                <a:gd name="T60" fmla="*/ 380 w 1801"/>
                <a:gd name="T61" fmla="*/ 389 h 942"/>
                <a:gd name="T62" fmla="*/ 332 w 1801"/>
                <a:gd name="T63" fmla="*/ 489 h 942"/>
                <a:gd name="T64" fmla="*/ 241 w 1801"/>
                <a:gd name="T65" fmla="*/ 695 h 942"/>
                <a:gd name="T66" fmla="*/ 266 w 1801"/>
                <a:gd name="T67" fmla="*/ 688 h 942"/>
                <a:gd name="T68" fmla="*/ 601 w 1801"/>
                <a:gd name="T69" fmla="*/ 266 h 942"/>
                <a:gd name="T70" fmla="*/ 806 w 1801"/>
                <a:gd name="T71" fmla="*/ 576 h 942"/>
                <a:gd name="T72" fmla="*/ 1043 w 1801"/>
                <a:gd name="T73" fmla="*/ 868 h 942"/>
                <a:gd name="T74" fmla="*/ 1467 w 1801"/>
                <a:gd name="T75" fmla="*/ 397 h 942"/>
                <a:gd name="T76" fmla="*/ 1405 w 1801"/>
                <a:gd name="T77" fmla="*/ 329 h 942"/>
                <a:gd name="T78" fmla="*/ 403 w 1801"/>
                <a:gd name="T79" fmla="*/ 300 h 942"/>
                <a:gd name="T80" fmla="*/ 447 w 1801"/>
                <a:gd name="T81" fmla="*/ 319 h 942"/>
                <a:gd name="T82" fmla="*/ 567 w 1801"/>
                <a:gd name="T83" fmla="*/ 876 h 942"/>
                <a:gd name="T84" fmla="*/ 492 w 1801"/>
                <a:gd name="T85" fmla="*/ 333 h 942"/>
                <a:gd name="T86" fmla="*/ 1393 w 1801"/>
                <a:gd name="T87" fmla="*/ 538 h 942"/>
                <a:gd name="T88" fmla="*/ 1610 w 1801"/>
                <a:gd name="T89" fmla="*/ 888 h 942"/>
                <a:gd name="T90" fmla="*/ 1393 w 1801"/>
                <a:gd name="T91" fmla="*/ 380 h 942"/>
                <a:gd name="T92" fmla="*/ 1579 w 1801"/>
                <a:gd name="T93" fmla="*/ 410 h 942"/>
                <a:gd name="T94" fmla="*/ 1464 w 1801"/>
                <a:gd name="T95" fmla="*/ 503 h 942"/>
                <a:gd name="T96" fmla="*/ 336 w 1801"/>
                <a:gd name="T97" fmla="*/ 548 h 942"/>
                <a:gd name="T98" fmla="*/ 377 w 1801"/>
                <a:gd name="T99" fmla="*/ 645 h 942"/>
                <a:gd name="T100" fmla="*/ 1473 w 1801"/>
                <a:gd name="T101" fmla="*/ 523 h 942"/>
                <a:gd name="T102" fmla="*/ 274 w 1801"/>
                <a:gd name="T103" fmla="*/ 585 h 942"/>
                <a:gd name="T104" fmla="*/ 351 w 1801"/>
                <a:gd name="T105" fmla="*/ 620 h 942"/>
                <a:gd name="T106" fmla="*/ 1702 w 1801"/>
                <a:gd name="T107" fmla="*/ 657 h 942"/>
                <a:gd name="T108" fmla="*/ 198 w 1801"/>
                <a:gd name="T109" fmla="*/ 736 h 942"/>
                <a:gd name="T110" fmla="*/ 1746 w 1801"/>
                <a:gd name="T111" fmla="*/ 801 h 942"/>
                <a:gd name="T112" fmla="*/ 805 w 1801"/>
                <a:gd name="T113" fmla="*/ 818 h 942"/>
                <a:gd name="T114" fmla="*/ 179 w 1801"/>
                <a:gd name="T115" fmla="*/ 783 h 942"/>
                <a:gd name="T116" fmla="*/ 1784 w 1801"/>
                <a:gd name="T117" fmla="*/ 850 h 942"/>
                <a:gd name="T118" fmla="*/ 606 w 1801"/>
                <a:gd name="T119" fmla="*/ 873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1" h="942">
                  <a:moveTo>
                    <a:pt x="418" y="203"/>
                  </a:moveTo>
                  <a:cubicBezTo>
                    <a:pt x="424" y="202"/>
                    <a:pt x="431" y="207"/>
                    <a:pt x="439" y="209"/>
                  </a:cubicBezTo>
                  <a:cubicBezTo>
                    <a:pt x="446" y="193"/>
                    <a:pt x="437" y="167"/>
                    <a:pt x="448" y="154"/>
                  </a:cubicBezTo>
                  <a:cubicBezTo>
                    <a:pt x="483" y="148"/>
                    <a:pt x="521" y="145"/>
                    <a:pt x="559" y="125"/>
                  </a:cubicBezTo>
                  <a:cubicBezTo>
                    <a:pt x="570" y="120"/>
                    <a:pt x="582" y="114"/>
                    <a:pt x="586" y="109"/>
                  </a:cubicBezTo>
                  <a:cubicBezTo>
                    <a:pt x="592" y="108"/>
                    <a:pt x="591" y="104"/>
                    <a:pt x="595" y="109"/>
                  </a:cubicBezTo>
                  <a:cubicBezTo>
                    <a:pt x="598" y="105"/>
                    <a:pt x="601" y="103"/>
                    <a:pt x="603" y="98"/>
                  </a:cubicBezTo>
                  <a:cubicBezTo>
                    <a:pt x="632" y="93"/>
                    <a:pt x="665" y="90"/>
                    <a:pt x="691" y="89"/>
                  </a:cubicBezTo>
                  <a:cubicBezTo>
                    <a:pt x="715" y="89"/>
                    <a:pt x="740" y="91"/>
                    <a:pt x="762" y="98"/>
                  </a:cubicBezTo>
                  <a:cubicBezTo>
                    <a:pt x="775" y="102"/>
                    <a:pt x="791" y="104"/>
                    <a:pt x="803" y="119"/>
                  </a:cubicBezTo>
                  <a:cubicBezTo>
                    <a:pt x="807" y="131"/>
                    <a:pt x="808" y="136"/>
                    <a:pt x="808" y="144"/>
                  </a:cubicBezTo>
                  <a:cubicBezTo>
                    <a:pt x="816" y="144"/>
                    <a:pt x="827" y="139"/>
                    <a:pt x="841" y="138"/>
                  </a:cubicBezTo>
                  <a:cubicBezTo>
                    <a:pt x="864" y="136"/>
                    <a:pt x="896" y="145"/>
                    <a:pt x="926" y="148"/>
                  </a:cubicBezTo>
                  <a:cubicBezTo>
                    <a:pt x="956" y="151"/>
                    <a:pt x="1002" y="136"/>
                    <a:pt x="1024" y="159"/>
                  </a:cubicBezTo>
                  <a:cubicBezTo>
                    <a:pt x="1034" y="169"/>
                    <a:pt x="1041" y="195"/>
                    <a:pt x="1044" y="215"/>
                  </a:cubicBezTo>
                  <a:cubicBezTo>
                    <a:pt x="1046" y="227"/>
                    <a:pt x="1045" y="238"/>
                    <a:pt x="1043" y="248"/>
                  </a:cubicBezTo>
                  <a:cubicBezTo>
                    <a:pt x="1056" y="248"/>
                    <a:pt x="1067" y="236"/>
                    <a:pt x="1081" y="238"/>
                  </a:cubicBezTo>
                  <a:cubicBezTo>
                    <a:pt x="1091" y="180"/>
                    <a:pt x="1074" y="116"/>
                    <a:pt x="1088" y="77"/>
                  </a:cubicBezTo>
                  <a:cubicBezTo>
                    <a:pt x="1125" y="70"/>
                    <a:pt x="1164" y="53"/>
                    <a:pt x="1200" y="37"/>
                  </a:cubicBezTo>
                  <a:cubicBezTo>
                    <a:pt x="1246" y="0"/>
                    <a:pt x="1316" y="6"/>
                    <a:pt x="1369" y="19"/>
                  </a:cubicBezTo>
                  <a:cubicBezTo>
                    <a:pt x="1396" y="33"/>
                    <a:pt x="1390" y="63"/>
                    <a:pt x="1393" y="98"/>
                  </a:cubicBezTo>
                  <a:cubicBezTo>
                    <a:pt x="1398" y="164"/>
                    <a:pt x="1399" y="245"/>
                    <a:pt x="1394" y="307"/>
                  </a:cubicBezTo>
                  <a:cubicBezTo>
                    <a:pt x="1426" y="281"/>
                    <a:pt x="1479" y="261"/>
                    <a:pt x="1529" y="272"/>
                  </a:cubicBezTo>
                  <a:cubicBezTo>
                    <a:pt x="1541" y="292"/>
                    <a:pt x="1549" y="314"/>
                    <a:pt x="1560" y="335"/>
                  </a:cubicBezTo>
                  <a:cubicBezTo>
                    <a:pt x="1565" y="346"/>
                    <a:pt x="1568" y="357"/>
                    <a:pt x="1573" y="369"/>
                  </a:cubicBezTo>
                  <a:cubicBezTo>
                    <a:pt x="1592" y="419"/>
                    <a:pt x="1626" y="465"/>
                    <a:pt x="1649" y="518"/>
                  </a:cubicBezTo>
                  <a:cubicBezTo>
                    <a:pt x="1654" y="530"/>
                    <a:pt x="1663" y="542"/>
                    <a:pt x="1669" y="554"/>
                  </a:cubicBezTo>
                  <a:cubicBezTo>
                    <a:pt x="1700" y="621"/>
                    <a:pt x="1729" y="692"/>
                    <a:pt x="1764" y="758"/>
                  </a:cubicBezTo>
                  <a:cubicBezTo>
                    <a:pt x="1767" y="762"/>
                    <a:pt x="1769" y="767"/>
                    <a:pt x="1775" y="770"/>
                  </a:cubicBezTo>
                  <a:cubicBezTo>
                    <a:pt x="1776" y="774"/>
                    <a:pt x="1773" y="775"/>
                    <a:pt x="1773" y="779"/>
                  </a:cubicBezTo>
                  <a:cubicBezTo>
                    <a:pt x="1785" y="793"/>
                    <a:pt x="1789" y="814"/>
                    <a:pt x="1801" y="827"/>
                  </a:cubicBezTo>
                  <a:cubicBezTo>
                    <a:pt x="1800" y="866"/>
                    <a:pt x="1762" y="912"/>
                    <a:pt x="1723" y="918"/>
                  </a:cubicBezTo>
                  <a:cubicBezTo>
                    <a:pt x="1690" y="924"/>
                    <a:pt x="1662" y="922"/>
                    <a:pt x="1635" y="912"/>
                  </a:cubicBezTo>
                  <a:cubicBezTo>
                    <a:pt x="1623" y="908"/>
                    <a:pt x="1611" y="902"/>
                    <a:pt x="1596" y="905"/>
                  </a:cubicBezTo>
                  <a:cubicBezTo>
                    <a:pt x="1572" y="895"/>
                    <a:pt x="1543" y="889"/>
                    <a:pt x="1516" y="879"/>
                  </a:cubicBezTo>
                  <a:cubicBezTo>
                    <a:pt x="1503" y="874"/>
                    <a:pt x="1486" y="868"/>
                    <a:pt x="1481" y="862"/>
                  </a:cubicBezTo>
                  <a:cubicBezTo>
                    <a:pt x="1473" y="854"/>
                    <a:pt x="1469" y="831"/>
                    <a:pt x="1463" y="817"/>
                  </a:cubicBezTo>
                  <a:cubicBezTo>
                    <a:pt x="1457" y="804"/>
                    <a:pt x="1447" y="790"/>
                    <a:pt x="1441" y="774"/>
                  </a:cubicBezTo>
                  <a:cubicBezTo>
                    <a:pt x="1429" y="743"/>
                    <a:pt x="1418" y="721"/>
                    <a:pt x="1403" y="692"/>
                  </a:cubicBezTo>
                  <a:cubicBezTo>
                    <a:pt x="1401" y="739"/>
                    <a:pt x="1402" y="819"/>
                    <a:pt x="1403" y="882"/>
                  </a:cubicBezTo>
                  <a:cubicBezTo>
                    <a:pt x="1404" y="933"/>
                    <a:pt x="1345" y="939"/>
                    <a:pt x="1299" y="941"/>
                  </a:cubicBezTo>
                  <a:cubicBezTo>
                    <a:pt x="1277" y="942"/>
                    <a:pt x="1258" y="936"/>
                    <a:pt x="1235" y="935"/>
                  </a:cubicBezTo>
                  <a:cubicBezTo>
                    <a:pt x="1221" y="922"/>
                    <a:pt x="1193" y="899"/>
                    <a:pt x="1171" y="902"/>
                  </a:cubicBezTo>
                  <a:cubicBezTo>
                    <a:pt x="1161" y="903"/>
                    <a:pt x="1155" y="913"/>
                    <a:pt x="1144" y="915"/>
                  </a:cubicBezTo>
                  <a:cubicBezTo>
                    <a:pt x="1119" y="917"/>
                    <a:pt x="1095" y="920"/>
                    <a:pt x="1081" y="900"/>
                  </a:cubicBezTo>
                  <a:cubicBezTo>
                    <a:pt x="1067" y="900"/>
                    <a:pt x="1051" y="890"/>
                    <a:pt x="1041" y="882"/>
                  </a:cubicBezTo>
                  <a:cubicBezTo>
                    <a:pt x="1030" y="880"/>
                    <a:pt x="1023" y="893"/>
                    <a:pt x="1017" y="897"/>
                  </a:cubicBezTo>
                  <a:cubicBezTo>
                    <a:pt x="1000" y="906"/>
                    <a:pt x="977" y="904"/>
                    <a:pt x="956" y="905"/>
                  </a:cubicBezTo>
                  <a:cubicBezTo>
                    <a:pt x="942" y="905"/>
                    <a:pt x="927" y="904"/>
                    <a:pt x="912" y="903"/>
                  </a:cubicBezTo>
                  <a:cubicBezTo>
                    <a:pt x="891" y="901"/>
                    <a:pt x="872" y="892"/>
                    <a:pt x="850" y="899"/>
                  </a:cubicBezTo>
                  <a:cubicBezTo>
                    <a:pt x="834" y="893"/>
                    <a:pt x="822" y="892"/>
                    <a:pt x="809" y="885"/>
                  </a:cubicBezTo>
                  <a:cubicBezTo>
                    <a:pt x="796" y="905"/>
                    <a:pt x="740" y="906"/>
                    <a:pt x="726" y="902"/>
                  </a:cubicBezTo>
                  <a:cubicBezTo>
                    <a:pt x="721" y="901"/>
                    <a:pt x="730" y="906"/>
                    <a:pt x="724" y="906"/>
                  </a:cubicBezTo>
                  <a:cubicBezTo>
                    <a:pt x="704" y="899"/>
                    <a:pt x="641" y="896"/>
                    <a:pt x="606" y="886"/>
                  </a:cubicBezTo>
                  <a:cubicBezTo>
                    <a:pt x="600" y="888"/>
                    <a:pt x="602" y="901"/>
                    <a:pt x="597" y="899"/>
                  </a:cubicBezTo>
                  <a:cubicBezTo>
                    <a:pt x="590" y="898"/>
                    <a:pt x="591" y="890"/>
                    <a:pt x="591" y="883"/>
                  </a:cubicBezTo>
                  <a:cubicBezTo>
                    <a:pt x="588" y="891"/>
                    <a:pt x="577" y="897"/>
                    <a:pt x="574" y="900"/>
                  </a:cubicBezTo>
                  <a:cubicBezTo>
                    <a:pt x="541" y="895"/>
                    <a:pt x="496" y="909"/>
                    <a:pt x="456" y="894"/>
                  </a:cubicBezTo>
                  <a:cubicBezTo>
                    <a:pt x="428" y="866"/>
                    <a:pt x="399" y="840"/>
                    <a:pt x="360" y="823"/>
                  </a:cubicBezTo>
                  <a:cubicBezTo>
                    <a:pt x="367" y="754"/>
                    <a:pt x="366" y="687"/>
                    <a:pt x="370" y="612"/>
                  </a:cubicBezTo>
                  <a:cubicBezTo>
                    <a:pt x="344" y="672"/>
                    <a:pt x="320" y="731"/>
                    <a:pt x="294" y="786"/>
                  </a:cubicBezTo>
                  <a:cubicBezTo>
                    <a:pt x="280" y="816"/>
                    <a:pt x="271" y="848"/>
                    <a:pt x="256" y="876"/>
                  </a:cubicBezTo>
                  <a:cubicBezTo>
                    <a:pt x="247" y="885"/>
                    <a:pt x="237" y="877"/>
                    <a:pt x="229" y="885"/>
                  </a:cubicBezTo>
                  <a:cubicBezTo>
                    <a:pt x="201" y="876"/>
                    <a:pt x="167" y="870"/>
                    <a:pt x="151" y="845"/>
                  </a:cubicBezTo>
                  <a:cubicBezTo>
                    <a:pt x="102" y="822"/>
                    <a:pt x="52" y="805"/>
                    <a:pt x="3" y="788"/>
                  </a:cubicBezTo>
                  <a:cubicBezTo>
                    <a:pt x="0" y="782"/>
                    <a:pt x="5" y="770"/>
                    <a:pt x="4" y="771"/>
                  </a:cubicBezTo>
                  <a:cubicBezTo>
                    <a:pt x="40" y="694"/>
                    <a:pt x="81" y="620"/>
                    <a:pt x="119" y="545"/>
                  </a:cubicBezTo>
                  <a:cubicBezTo>
                    <a:pt x="120" y="512"/>
                    <a:pt x="140" y="493"/>
                    <a:pt x="151" y="465"/>
                  </a:cubicBezTo>
                  <a:cubicBezTo>
                    <a:pt x="172" y="417"/>
                    <a:pt x="196" y="378"/>
                    <a:pt x="219" y="329"/>
                  </a:cubicBezTo>
                  <a:cubicBezTo>
                    <a:pt x="229" y="308"/>
                    <a:pt x="254" y="256"/>
                    <a:pt x="274" y="244"/>
                  </a:cubicBezTo>
                  <a:cubicBezTo>
                    <a:pt x="287" y="235"/>
                    <a:pt x="312" y="231"/>
                    <a:pt x="330" y="228"/>
                  </a:cubicBezTo>
                  <a:cubicBezTo>
                    <a:pt x="341" y="227"/>
                    <a:pt x="348" y="223"/>
                    <a:pt x="357" y="221"/>
                  </a:cubicBezTo>
                  <a:cubicBezTo>
                    <a:pt x="379" y="215"/>
                    <a:pt x="403" y="218"/>
                    <a:pt x="418" y="203"/>
                  </a:cubicBezTo>
                  <a:close/>
                  <a:moveTo>
                    <a:pt x="1297" y="929"/>
                  </a:moveTo>
                  <a:cubicBezTo>
                    <a:pt x="1327" y="927"/>
                    <a:pt x="1379" y="920"/>
                    <a:pt x="1388" y="899"/>
                  </a:cubicBezTo>
                  <a:cubicBezTo>
                    <a:pt x="1392" y="889"/>
                    <a:pt x="1389" y="861"/>
                    <a:pt x="1390" y="845"/>
                  </a:cubicBezTo>
                  <a:cubicBezTo>
                    <a:pt x="1392" y="802"/>
                    <a:pt x="1391" y="739"/>
                    <a:pt x="1390" y="692"/>
                  </a:cubicBezTo>
                  <a:cubicBezTo>
                    <a:pt x="1389" y="667"/>
                    <a:pt x="1384" y="635"/>
                    <a:pt x="1384" y="601"/>
                  </a:cubicBezTo>
                  <a:cubicBezTo>
                    <a:pt x="1383" y="539"/>
                    <a:pt x="1378" y="485"/>
                    <a:pt x="1381" y="418"/>
                  </a:cubicBezTo>
                  <a:cubicBezTo>
                    <a:pt x="1385" y="279"/>
                    <a:pt x="1390" y="165"/>
                    <a:pt x="1379" y="53"/>
                  </a:cubicBezTo>
                  <a:cubicBezTo>
                    <a:pt x="1371" y="52"/>
                    <a:pt x="1375" y="43"/>
                    <a:pt x="1373" y="41"/>
                  </a:cubicBezTo>
                  <a:cubicBezTo>
                    <a:pt x="1353" y="27"/>
                    <a:pt x="1334" y="28"/>
                    <a:pt x="1309" y="24"/>
                  </a:cubicBezTo>
                  <a:cubicBezTo>
                    <a:pt x="1295" y="21"/>
                    <a:pt x="1278" y="19"/>
                    <a:pt x="1269" y="21"/>
                  </a:cubicBezTo>
                  <a:cubicBezTo>
                    <a:pt x="1246" y="24"/>
                    <a:pt x="1212" y="33"/>
                    <a:pt x="1203" y="54"/>
                  </a:cubicBezTo>
                  <a:cubicBezTo>
                    <a:pt x="1195" y="76"/>
                    <a:pt x="1203" y="142"/>
                    <a:pt x="1205" y="165"/>
                  </a:cubicBezTo>
                  <a:cubicBezTo>
                    <a:pt x="1207" y="200"/>
                    <a:pt x="1207" y="233"/>
                    <a:pt x="1211" y="271"/>
                  </a:cubicBezTo>
                  <a:cubicBezTo>
                    <a:pt x="1215" y="316"/>
                    <a:pt x="1224" y="363"/>
                    <a:pt x="1225" y="415"/>
                  </a:cubicBezTo>
                  <a:cubicBezTo>
                    <a:pt x="1225" y="495"/>
                    <a:pt x="1231" y="588"/>
                    <a:pt x="1225" y="670"/>
                  </a:cubicBezTo>
                  <a:cubicBezTo>
                    <a:pt x="1223" y="685"/>
                    <a:pt x="1226" y="700"/>
                    <a:pt x="1226" y="717"/>
                  </a:cubicBezTo>
                  <a:cubicBezTo>
                    <a:pt x="1226" y="782"/>
                    <a:pt x="1220" y="846"/>
                    <a:pt x="1217" y="906"/>
                  </a:cubicBezTo>
                  <a:cubicBezTo>
                    <a:pt x="1236" y="921"/>
                    <a:pt x="1265" y="931"/>
                    <a:pt x="1297" y="929"/>
                  </a:cubicBezTo>
                  <a:close/>
                  <a:moveTo>
                    <a:pt x="1096" y="98"/>
                  </a:moveTo>
                  <a:cubicBezTo>
                    <a:pt x="1095" y="145"/>
                    <a:pt x="1097" y="205"/>
                    <a:pt x="1096" y="236"/>
                  </a:cubicBezTo>
                  <a:cubicBezTo>
                    <a:pt x="1118" y="243"/>
                    <a:pt x="1147" y="246"/>
                    <a:pt x="1171" y="250"/>
                  </a:cubicBezTo>
                  <a:cubicBezTo>
                    <a:pt x="1172" y="255"/>
                    <a:pt x="1176" y="257"/>
                    <a:pt x="1178" y="260"/>
                  </a:cubicBezTo>
                  <a:cubicBezTo>
                    <a:pt x="1184" y="288"/>
                    <a:pt x="1181" y="323"/>
                    <a:pt x="1181" y="356"/>
                  </a:cubicBezTo>
                  <a:cubicBezTo>
                    <a:pt x="1180" y="446"/>
                    <a:pt x="1189" y="547"/>
                    <a:pt x="1185" y="644"/>
                  </a:cubicBezTo>
                  <a:cubicBezTo>
                    <a:pt x="1182" y="719"/>
                    <a:pt x="1184" y="792"/>
                    <a:pt x="1182" y="883"/>
                  </a:cubicBezTo>
                  <a:cubicBezTo>
                    <a:pt x="1190" y="886"/>
                    <a:pt x="1190" y="895"/>
                    <a:pt x="1203" y="895"/>
                  </a:cubicBezTo>
                  <a:cubicBezTo>
                    <a:pt x="1218" y="796"/>
                    <a:pt x="1211" y="701"/>
                    <a:pt x="1211" y="580"/>
                  </a:cubicBezTo>
                  <a:cubicBezTo>
                    <a:pt x="1211" y="565"/>
                    <a:pt x="1215" y="550"/>
                    <a:pt x="1215" y="535"/>
                  </a:cubicBezTo>
                  <a:cubicBezTo>
                    <a:pt x="1217" y="492"/>
                    <a:pt x="1215" y="448"/>
                    <a:pt x="1214" y="406"/>
                  </a:cubicBezTo>
                  <a:cubicBezTo>
                    <a:pt x="1212" y="354"/>
                    <a:pt x="1202" y="303"/>
                    <a:pt x="1199" y="251"/>
                  </a:cubicBezTo>
                  <a:cubicBezTo>
                    <a:pt x="1195" y="201"/>
                    <a:pt x="1193" y="149"/>
                    <a:pt x="1191" y="98"/>
                  </a:cubicBezTo>
                  <a:cubicBezTo>
                    <a:pt x="1191" y="85"/>
                    <a:pt x="1195" y="71"/>
                    <a:pt x="1187" y="59"/>
                  </a:cubicBezTo>
                  <a:cubicBezTo>
                    <a:pt x="1155" y="71"/>
                    <a:pt x="1126" y="81"/>
                    <a:pt x="1096" y="98"/>
                  </a:cubicBezTo>
                  <a:close/>
                  <a:moveTo>
                    <a:pt x="647" y="200"/>
                  </a:moveTo>
                  <a:cubicBezTo>
                    <a:pt x="675" y="206"/>
                    <a:pt x="698" y="209"/>
                    <a:pt x="723" y="209"/>
                  </a:cubicBezTo>
                  <a:cubicBezTo>
                    <a:pt x="739" y="209"/>
                    <a:pt x="763" y="202"/>
                    <a:pt x="770" y="204"/>
                  </a:cubicBezTo>
                  <a:cubicBezTo>
                    <a:pt x="775" y="202"/>
                    <a:pt x="788" y="196"/>
                    <a:pt x="791" y="192"/>
                  </a:cubicBezTo>
                  <a:cubicBezTo>
                    <a:pt x="791" y="169"/>
                    <a:pt x="791" y="143"/>
                    <a:pt x="785" y="121"/>
                  </a:cubicBezTo>
                  <a:cubicBezTo>
                    <a:pt x="762" y="115"/>
                    <a:pt x="736" y="104"/>
                    <a:pt x="705" y="103"/>
                  </a:cubicBezTo>
                  <a:cubicBezTo>
                    <a:pt x="676" y="102"/>
                    <a:pt x="616" y="105"/>
                    <a:pt x="605" y="119"/>
                  </a:cubicBezTo>
                  <a:cubicBezTo>
                    <a:pt x="597" y="128"/>
                    <a:pt x="601" y="146"/>
                    <a:pt x="601" y="162"/>
                  </a:cubicBezTo>
                  <a:cubicBezTo>
                    <a:pt x="602" y="176"/>
                    <a:pt x="597" y="186"/>
                    <a:pt x="603" y="197"/>
                  </a:cubicBezTo>
                  <a:cubicBezTo>
                    <a:pt x="612" y="185"/>
                    <a:pt x="635" y="197"/>
                    <a:pt x="647" y="200"/>
                  </a:cubicBezTo>
                  <a:close/>
                  <a:moveTo>
                    <a:pt x="454" y="175"/>
                  </a:moveTo>
                  <a:cubicBezTo>
                    <a:pt x="453" y="188"/>
                    <a:pt x="450" y="203"/>
                    <a:pt x="451" y="216"/>
                  </a:cubicBezTo>
                  <a:cubicBezTo>
                    <a:pt x="476" y="221"/>
                    <a:pt x="497" y="240"/>
                    <a:pt x="515" y="256"/>
                  </a:cubicBezTo>
                  <a:cubicBezTo>
                    <a:pt x="520" y="273"/>
                    <a:pt x="505" y="297"/>
                    <a:pt x="500" y="318"/>
                  </a:cubicBezTo>
                  <a:cubicBezTo>
                    <a:pt x="531" y="312"/>
                    <a:pt x="552" y="321"/>
                    <a:pt x="574" y="330"/>
                  </a:cubicBezTo>
                  <a:cubicBezTo>
                    <a:pt x="575" y="345"/>
                    <a:pt x="573" y="362"/>
                    <a:pt x="579" y="374"/>
                  </a:cubicBezTo>
                  <a:cubicBezTo>
                    <a:pt x="584" y="457"/>
                    <a:pt x="592" y="550"/>
                    <a:pt x="586" y="636"/>
                  </a:cubicBezTo>
                  <a:cubicBezTo>
                    <a:pt x="586" y="650"/>
                    <a:pt x="583" y="663"/>
                    <a:pt x="582" y="676"/>
                  </a:cubicBezTo>
                  <a:cubicBezTo>
                    <a:pt x="579" y="724"/>
                    <a:pt x="585" y="778"/>
                    <a:pt x="583" y="824"/>
                  </a:cubicBezTo>
                  <a:cubicBezTo>
                    <a:pt x="583" y="839"/>
                    <a:pt x="574" y="858"/>
                    <a:pt x="589" y="868"/>
                  </a:cubicBezTo>
                  <a:cubicBezTo>
                    <a:pt x="585" y="854"/>
                    <a:pt x="595" y="822"/>
                    <a:pt x="586" y="809"/>
                  </a:cubicBezTo>
                  <a:cubicBezTo>
                    <a:pt x="586" y="805"/>
                    <a:pt x="593" y="807"/>
                    <a:pt x="591" y="801"/>
                  </a:cubicBezTo>
                  <a:cubicBezTo>
                    <a:pt x="592" y="728"/>
                    <a:pt x="589" y="643"/>
                    <a:pt x="592" y="568"/>
                  </a:cubicBezTo>
                  <a:cubicBezTo>
                    <a:pt x="595" y="507"/>
                    <a:pt x="592" y="448"/>
                    <a:pt x="591" y="392"/>
                  </a:cubicBezTo>
                  <a:cubicBezTo>
                    <a:pt x="590" y="346"/>
                    <a:pt x="590" y="296"/>
                    <a:pt x="591" y="250"/>
                  </a:cubicBezTo>
                  <a:cubicBezTo>
                    <a:pt x="591" y="207"/>
                    <a:pt x="590" y="169"/>
                    <a:pt x="586" y="125"/>
                  </a:cubicBezTo>
                  <a:cubicBezTo>
                    <a:pt x="586" y="126"/>
                    <a:pt x="586" y="127"/>
                    <a:pt x="585" y="127"/>
                  </a:cubicBezTo>
                  <a:cubicBezTo>
                    <a:pt x="554" y="147"/>
                    <a:pt x="490" y="160"/>
                    <a:pt x="454" y="175"/>
                  </a:cubicBezTo>
                  <a:close/>
                  <a:moveTo>
                    <a:pt x="944" y="892"/>
                  </a:moveTo>
                  <a:cubicBezTo>
                    <a:pt x="981" y="896"/>
                    <a:pt x="1011" y="889"/>
                    <a:pt x="1023" y="868"/>
                  </a:cubicBezTo>
                  <a:cubicBezTo>
                    <a:pt x="1029" y="822"/>
                    <a:pt x="1024" y="774"/>
                    <a:pt x="1023" y="727"/>
                  </a:cubicBezTo>
                  <a:cubicBezTo>
                    <a:pt x="1020" y="629"/>
                    <a:pt x="1024" y="539"/>
                    <a:pt x="1029" y="457"/>
                  </a:cubicBezTo>
                  <a:cubicBezTo>
                    <a:pt x="1032" y="414"/>
                    <a:pt x="1026" y="369"/>
                    <a:pt x="1026" y="321"/>
                  </a:cubicBezTo>
                  <a:cubicBezTo>
                    <a:pt x="1026" y="313"/>
                    <a:pt x="1029" y="305"/>
                    <a:pt x="1029" y="297"/>
                  </a:cubicBezTo>
                  <a:cubicBezTo>
                    <a:pt x="1029" y="289"/>
                    <a:pt x="1026" y="281"/>
                    <a:pt x="1026" y="272"/>
                  </a:cubicBezTo>
                  <a:cubicBezTo>
                    <a:pt x="1027" y="250"/>
                    <a:pt x="1036" y="205"/>
                    <a:pt x="1021" y="181"/>
                  </a:cubicBezTo>
                  <a:cubicBezTo>
                    <a:pt x="1015" y="171"/>
                    <a:pt x="993" y="162"/>
                    <a:pt x="976" y="160"/>
                  </a:cubicBezTo>
                  <a:cubicBezTo>
                    <a:pt x="950" y="158"/>
                    <a:pt x="929" y="160"/>
                    <a:pt x="903" y="157"/>
                  </a:cubicBezTo>
                  <a:cubicBezTo>
                    <a:pt x="873" y="154"/>
                    <a:pt x="851" y="148"/>
                    <a:pt x="835" y="151"/>
                  </a:cubicBezTo>
                  <a:cubicBezTo>
                    <a:pt x="829" y="152"/>
                    <a:pt x="812" y="158"/>
                    <a:pt x="809" y="165"/>
                  </a:cubicBezTo>
                  <a:cubicBezTo>
                    <a:pt x="807" y="169"/>
                    <a:pt x="809" y="172"/>
                    <a:pt x="809" y="178"/>
                  </a:cubicBezTo>
                  <a:cubicBezTo>
                    <a:pt x="809" y="191"/>
                    <a:pt x="811" y="210"/>
                    <a:pt x="811" y="224"/>
                  </a:cubicBezTo>
                  <a:cubicBezTo>
                    <a:pt x="811" y="230"/>
                    <a:pt x="806" y="236"/>
                    <a:pt x="806" y="242"/>
                  </a:cubicBezTo>
                  <a:cubicBezTo>
                    <a:pt x="806" y="260"/>
                    <a:pt x="808" y="282"/>
                    <a:pt x="808" y="300"/>
                  </a:cubicBezTo>
                  <a:cubicBezTo>
                    <a:pt x="808" y="348"/>
                    <a:pt x="817" y="404"/>
                    <a:pt x="817" y="459"/>
                  </a:cubicBezTo>
                  <a:cubicBezTo>
                    <a:pt x="817" y="486"/>
                    <a:pt x="814" y="513"/>
                    <a:pt x="815" y="539"/>
                  </a:cubicBezTo>
                  <a:cubicBezTo>
                    <a:pt x="816" y="567"/>
                    <a:pt x="822" y="594"/>
                    <a:pt x="821" y="620"/>
                  </a:cubicBezTo>
                  <a:cubicBezTo>
                    <a:pt x="821" y="659"/>
                    <a:pt x="820" y="702"/>
                    <a:pt x="820" y="744"/>
                  </a:cubicBezTo>
                  <a:cubicBezTo>
                    <a:pt x="819" y="790"/>
                    <a:pt x="810" y="836"/>
                    <a:pt x="824" y="874"/>
                  </a:cubicBezTo>
                  <a:cubicBezTo>
                    <a:pt x="856" y="879"/>
                    <a:pt x="902" y="889"/>
                    <a:pt x="944" y="892"/>
                  </a:cubicBezTo>
                  <a:close/>
                  <a:moveTo>
                    <a:pt x="603" y="247"/>
                  </a:moveTo>
                  <a:cubicBezTo>
                    <a:pt x="624" y="248"/>
                    <a:pt x="645" y="262"/>
                    <a:pt x="670" y="266"/>
                  </a:cubicBezTo>
                  <a:cubicBezTo>
                    <a:pt x="701" y="272"/>
                    <a:pt x="772" y="276"/>
                    <a:pt x="794" y="259"/>
                  </a:cubicBezTo>
                  <a:cubicBezTo>
                    <a:pt x="792" y="237"/>
                    <a:pt x="792" y="229"/>
                    <a:pt x="796" y="210"/>
                  </a:cubicBezTo>
                  <a:cubicBezTo>
                    <a:pt x="736" y="228"/>
                    <a:pt x="664" y="220"/>
                    <a:pt x="603" y="203"/>
                  </a:cubicBezTo>
                  <a:cubicBezTo>
                    <a:pt x="599" y="218"/>
                    <a:pt x="602" y="230"/>
                    <a:pt x="603" y="247"/>
                  </a:cubicBezTo>
                  <a:close/>
                  <a:moveTo>
                    <a:pt x="498" y="256"/>
                  </a:moveTo>
                  <a:cubicBezTo>
                    <a:pt x="473" y="247"/>
                    <a:pt x="454" y="226"/>
                    <a:pt x="421" y="222"/>
                  </a:cubicBezTo>
                  <a:cubicBezTo>
                    <a:pt x="415" y="230"/>
                    <a:pt x="409" y="236"/>
                    <a:pt x="406" y="247"/>
                  </a:cubicBezTo>
                  <a:cubicBezTo>
                    <a:pt x="445" y="247"/>
                    <a:pt x="467" y="271"/>
                    <a:pt x="498" y="289"/>
                  </a:cubicBezTo>
                  <a:cubicBezTo>
                    <a:pt x="501" y="275"/>
                    <a:pt x="506" y="267"/>
                    <a:pt x="498" y="256"/>
                  </a:cubicBezTo>
                  <a:close/>
                  <a:moveTo>
                    <a:pt x="274" y="260"/>
                  </a:moveTo>
                  <a:cubicBezTo>
                    <a:pt x="227" y="335"/>
                    <a:pt x="190" y="418"/>
                    <a:pt x="151" y="498"/>
                  </a:cubicBezTo>
                  <a:cubicBezTo>
                    <a:pt x="149" y="504"/>
                    <a:pt x="143" y="508"/>
                    <a:pt x="141" y="513"/>
                  </a:cubicBezTo>
                  <a:cubicBezTo>
                    <a:pt x="135" y="525"/>
                    <a:pt x="135" y="539"/>
                    <a:pt x="130" y="551"/>
                  </a:cubicBezTo>
                  <a:cubicBezTo>
                    <a:pt x="113" y="595"/>
                    <a:pt x="80" y="636"/>
                    <a:pt x="66" y="680"/>
                  </a:cubicBezTo>
                  <a:cubicBezTo>
                    <a:pt x="45" y="708"/>
                    <a:pt x="34" y="738"/>
                    <a:pt x="21" y="773"/>
                  </a:cubicBezTo>
                  <a:cubicBezTo>
                    <a:pt x="34" y="785"/>
                    <a:pt x="58" y="791"/>
                    <a:pt x="72" y="798"/>
                  </a:cubicBezTo>
                  <a:cubicBezTo>
                    <a:pt x="76" y="800"/>
                    <a:pt x="79" y="802"/>
                    <a:pt x="83" y="803"/>
                  </a:cubicBezTo>
                  <a:cubicBezTo>
                    <a:pt x="106" y="812"/>
                    <a:pt x="127" y="821"/>
                    <a:pt x="147" y="821"/>
                  </a:cubicBezTo>
                  <a:cubicBezTo>
                    <a:pt x="151" y="814"/>
                    <a:pt x="151" y="808"/>
                    <a:pt x="148" y="800"/>
                  </a:cubicBezTo>
                  <a:cubicBezTo>
                    <a:pt x="151" y="794"/>
                    <a:pt x="157" y="800"/>
                    <a:pt x="159" y="794"/>
                  </a:cubicBezTo>
                  <a:cubicBezTo>
                    <a:pt x="197" y="708"/>
                    <a:pt x="239" y="627"/>
                    <a:pt x="270" y="533"/>
                  </a:cubicBezTo>
                  <a:cubicBezTo>
                    <a:pt x="308" y="445"/>
                    <a:pt x="344" y="341"/>
                    <a:pt x="389" y="260"/>
                  </a:cubicBezTo>
                  <a:cubicBezTo>
                    <a:pt x="385" y="259"/>
                    <a:pt x="381" y="256"/>
                    <a:pt x="382" y="250"/>
                  </a:cubicBezTo>
                  <a:cubicBezTo>
                    <a:pt x="390" y="248"/>
                    <a:pt x="397" y="245"/>
                    <a:pt x="395" y="233"/>
                  </a:cubicBezTo>
                  <a:cubicBezTo>
                    <a:pt x="365" y="230"/>
                    <a:pt x="310" y="242"/>
                    <a:pt x="274" y="260"/>
                  </a:cubicBezTo>
                  <a:close/>
                  <a:moveTo>
                    <a:pt x="1170" y="797"/>
                  </a:moveTo>
                  <a:cubicBezTo>
                    <a:pt x="1172" y="717"/>
                    <a:pt x="1176" y="626"/>
                    <a:pt x="1174" y="550"/>
                  </a:cubicBezTo>
                  <a:cubicBezTo>
                    <a:pt x="1174" y="527"/>
                    <a:pt x="1170" y="502"/>
                    <a:pt x="1168" y="486"/>
                  </a:cubicBezTo>
                  <a:cubicBezTo>
                    <a:pt x="1168" y="477"/>
                    <a:pt x="1170" y="473"/>
                    <a:pt x="1170" y="462"/>
                  </a:cubicBezTo>
                  <a:cubicBezTo>
                    <a:pt x="1170" y="432"/>
                    <a:pt x="1170" y="401"/>
                    <a:pt x="1170" y="365"/>
                  </a:cubicBezTo>
                  <a:cubicBezTo>
                    <a:pt x="1170" y="339"/>
                    <a:pt x="1175" y="280"/>
                    <a:pt x="1164" y="268"/>
                  </a:cubicBezTo>
                  <a:cubicBezTo>
                    <a:pt x="1159" y="262"/>
                    <a:pt x="1112" y="251"/>
                    <a:pt x="1097" y="251"/>
                  </a:cubicBezTo>
                  <a:cubicBezTo>
                    <a:pt x="1094" y="251"/>
                    <a:pt x="1085" y="254"/>
                    <a:pt x="1082" y="257"/>
                  </a:cubicBezTo>
                  <a:cubicBezTo>
                    <a:pt x="1084" y="279"/>
                    <a:pt x="1079" y="304"/>
                    <a:pt x="1079" y="329"/>
                  </a:cubicBezTo>
                  <a:cubicBezTo>
                    <a:pt x="1079" y="354"/>
                    <a:pt x="1079" y="380"/>
                    <a:pt x="1079" y="406"/>
                  </a:cubicBezTo>
                  <a:cubicBezTo>
                    <a:pt x="1079" y="458"/>
                    <a:pt x="1083" y="507"/>
                    <a:pt x="1085" y="559"/>
                  </a:cubicBezTo>
                  <a:cubicBezTo>
                    <a:pt x="1090" y="673"/>
                    <a:pt x="1083" y="783"/>
                    <a:pt x="1081" y="889"/>
                  </a:cubicBezTo>
                  <a:cubicBezTo>
                    <a:pt x="1098" y="911"/>
                    <a:pt x="1141" y="900"/>
                    <a:pt x="1165" y="891"/>
                  </a:cubicBezTo>
                  <a:cubicBezTo>
                    <a:pt x="1173" y="862"/>
                    <a:pt x="1169" y="832"/>
                    <a:pt x="1170" y="797"/>
                  </a:cubicBezTo>
                  <a:close/>
                  <a:moveTo>
                    <a:pt x="359" y="606"/>
                  </a:moveTo>
                  <a:cubicBezTo>
                    <a:pt x="361" y="598"/>
                    <a:pt x="366" y="593"/>
                    <a:pt x="368" y="585"/>
                  </a:cubicBezTo>
                  <a:cubicBezTo>
                    <a:pt x="364" y="586"/>
                    <a:pt x="360" y="586"/>
                    <a:pt x="356" y="585"/>
                  </a:cubicBezTo>
                  <a:cubicBezTo>
                    <a:pt x="353" y="561"/>
                    <a:pt x="326" y="567"/>
                    <a:pt x="316" y="553"/>
                  </a:cubicBezTo>
                  <a:cubicBezTo>
                    <a:pt x="320" y="550"/>
                    <a:pt x="319" y="543"/>
                    <a:pt x="326" y="542"/>
                  </a:cubicBezTo>
                  <a:cubicBezTo>
                    <a:pt x="334" y="507"/>
                    <a:pt x="361" y="490"/>
                    <a:pt x="363" y="448"/>
                  </a:cubicBezTo>
                  <a:cubicBezTo>
                    <a:pt x="380" y="432"/>
                    <a:pt x="402" y="457"/>
                    <a:pt x="420" y="463"/>
                  </a:cubicBezTo>
                  <a:cubicBezTo>
                    <a:pt x="422" y="456"/>
                    <a:pt x="426" y="452"/>
                    <a:pt x="429" y="445"/>
                  </a:cubicBezTo>
                  <a:cubicBezTo>
                    <a:pt x="411" y="432"/>
                    <a:pt x="394" y="433"/>
                    <a:pt x="380" y="423"/>
                  </a:cubicBezTo>
                  <a:cubicBezTo>
                    <a:pt x="377" y="397"/>
                    <a:pt x="400" y="399"/>
                    <a:pt x="403" y="372"/>
                  </a:cubicBezTo>
                  <a:cubicBezTo>
                    <a:pt x="413" y="360"/>
                    <a:pt x="419" y="345"/>
                    <a:pt x="423" y="330"/>
                  </a:cubicBezTo>
                  <a:cubicBezTo>
                    <a:pt x="426" y="319"/>
                    <a:pt x="428" y="299"/>
                    <a:pt x="432" y="307"/>
                  </a:cubicBezTo>
                  <a:cubicBezTo>
                    <a:pt x="435" y="305"/>
                    <a:pt x="430" y="302"/>
                    <a:pt x="433" y="301"/>
                  </a:cubicBezTo>
                  <a:cubicBezTo>
                    <a:pt x="453" y="295"/>
                    <a:pt x="468" y="310"/>
                    <a:pt x="486" y="318"/>
                  </a:cubicBezTo>
                  <a:cubicBezTo>
                    <a:pt x="487" y="313"/>
                    <a:pt x="491" y="311"/>
                    <a:pt x="491" y="306"/>
                  </a:cubicBezTo>
                  <a:cubicBezTo>
                    <a:pt x="472" y="279"/>
                    <a:pt x="436" y="263"/>
                    <a:pt x="403" y="259"/>
                  </a:cubicBezTo>
                  <a:cubicBezTo>
                    <a:pt x="403" y="266"/>
                    <a:pt x="393" y="272"/>
                    <a:pt x="397" y="279"/>
                  </a:cubicBezTo>
                  <a:cubicBezTo>
                    <a:pt x="406" y="282"/>
                    <a:pt x="432" y="297"/>
                    <a:pt x="411" y="312"/>
                  </a:cubicBezTo>
                  <a:cubicBezTo>
                    <a:pt x="412" y="321"/>
                    <a:pt x="406" y="323"/>
                    <a:pt x="407" y="332"/>
                  </a:cubicBezTo>
                  <a:cubicBezTo>
                    <a:pt x="396" y="349"/>
                    <a:pt x="388" y="374"/>
                    <a:pt x="380" y="389"/>
                  </a:cubicBezTo>
                  <a:cubicBezTo>
                    <a:pt x="375" y="398"/>
                    <a:pt x="375" y="414"/>
                    <a:pt x="363" y="418"/>
                  </a:cubicBezTo>
                  <a:cubicBezTo>
                    <a:pt x="357" y="416"/>
                    <a:pt x="354" y="411"/>
                    <a:pt x="350" y="406"/>
                  </a:cubicBezTo>
                  <a:cubicBezTo>
                    <a:pt x="345" y="408"/>
                    <a:pt x="340" y="410"/>
                    <a:pt x="332" y="409"/>
                  </a:cubicBezTo>
                  <a:cubicBezTo>
                    <a:pt x="329" y="416"/>
                    <a:pt x="326" y="421"/>
                    <a:pt x="326" y="430"/>
                  </a:cubicBezTo>
                  <a:cubicBezTo>
                    <a:pt x="336" y="433"/>
                    <a:pt x="350" y="440"/>
                    <a:pt x="348" y="453"/>
                  </a:cubicBezTo>
                  <a:cubicBezTo>
                    <a:pt x="348" y="458"/>
                    <a:pt x="338" y="463"/>
                    <a:pt x="335" y="471"/>
                  </a:cubicBezTo>
                  <a:cubicBezTo>
                    <a:pt x="332" y="477"/>
                    <a:pt x="333" y="484"/>
                    <a:pt x="332" y="489"/>
                  </a:cubicBezTo>
                  <a:cubicBezTo>
                    <a:pt x="325" y="510"/>
                    <a:pt x="313" y="536"/>
                    <a:pt x="306" y="550"/>
                  </a:cubicBezTo>
                  <a:cubicBezTo>
                    <a:pt x="304" y="551"/>
                    <a:pt x="300" y="551"/>
                    <a:pt x="298" y="553"/>
                  </a:cubicBezTo>
                  <a:cubicBezTo>
                    <a:pt x="293" y="549"/>
                    <a:pt x="289" y="544"/>
                    <a:pt x="282" y="542"/>
                  </a:cubicBezTo>
                  <a:cubicBezTo>
                    <a:pt x="277" y="550"/>
                    <a:pt x="275" y="559"/>
                    <a:pt x="271" y="568"/>
                  </a:cubicBezTo>
                  <a:cubicBezTo>
                    <a:pt x="282" y="571"/>
                    <a:pt x="292" y="577"/>
                    <a:pt x="291" y="588"/>
                  </a:cubicBezTo>
                  <a:cubicBezTo>
                    <a:pt x="270" y="614"/>
                    <a:pt x="257" y="656"/>
                    <a:pt x="253" y="689"/>
                  </a:cubicBezTo>
                  <a:cubicBezTo>
                    <a:pt x="249" y="693"/>
                    <a:pt x="245" y="695"/>
                    <a:pt x="241" y="695"/>
                  </a:cubicBezTo>
                  <a:cubicBezTo>
                    <a:pt x="234" y="692"/>
                    <a:pt x="231" y="684"/>
                    <a:pt x="223" y="682"/>
                  </a:cubicBezTo>
                  <a:cubicBezTo>
                    <a:pt x="219" y="696"/>
                    <a:pt x="207" y="711"/>
                    <a:pt x="206" y="723"/>
                  </a:cubicBezTo>
                  <a:cubicBezTo>
                    <a:pt x="241" y="714"/>
                    <a:pt x="264" y="741"/>
                    <a:pt x="294" y="753"/>
                  </a:cubicBezTo>
                  <a:cubicBezTo>
                    <a:pt x="297" y="747"/>
                    <a:pt x="302" y="742"/>
                    <a:pt x="304" y="735"/>
                  </a:cubicBezTo>
                  <a:cubicBezTo>
                    <a:pt x="294" y="719"/>
                    <a:pt x="278" y="710"/>
                    <a:pt x="259" y="703"/>
                  </a:cubicBezTo>
                  <a:cubicBezTo>
                    <a:pt x="259" y="701"/>
                    <a:pt x="258" y="700"/>
                    <a:pt x="257" y="698"/>
                  </a:cubicBezTo>
                  <a:cubicBezTo>
                    <a:pt x="260" y="695"/>
                    <a:pt x="260" y="688"/>
                    <a:pt x="266" y="688"/>
                  </a:cubicBezTo>
                  <a:cubicBezTo>
                    <a:pt x="266" y="685"/>
                    <a:pt x="266" y="682"/>
                    <a:pt x="266" y="679"/>
                  </a:cubicBezTo>
                  <a:cubicBezTo>
                    <a:pt x="286" y="663"/>
                    <a:pt x="288" y="630"/>
                    <a:pt x="306" y="612"/>
                  </a:cubicBezTo>
                  <a:cubicBezTo>
                    <a:pt x="306" y="599"/>
                    <a:pt x="309" y="589"/>
                    <a:pt x="318" y="585"/>
                  </a:cubicBezTo>
                  <a:cubicBezTo>
                    <a:pt x="334" y="586"/>
                    <a:pt x="343" y="598"/>
                    <a:pt x="359" y="606"/>
                  </a:cubicBezTo>
                  <a:close/>
                  <a:moveTo>
                    <a:pt x="738" y="285"/>
                  </a:moveTo>
                  <a:cubicBezTo>
                    <a:pt x="691" y="287"/>
                    <a:pt x="645" y="270"/>
                    <a:pt x="601" y="262"/>
                  </a:cubicBezTo>
                  <a:cubicBezTo>
                    <a:pt x="601" y="263"/>
                    <a:pt x="601" y="265"/>
                    <a:pt x="601" y="266"/>
                  </a:cubicBezTo>
                  <a:cubicBezTo>
                    <a:pt x="605" y="427"/>
                    <a:pt x="599" y="604"/>
                    <a:pt x="603" y="744"/>
                  </a:cubicBezTo>
                  <a:cubicBezTo>
                    <a:pt x="606" y="740"/>
                    <a:pt x="620" y="744"/>
                    <a:pt x="620" y="744"/>
                  </a:cubicBezTo>
                  <a:cubicBezTo>
                    <a:pt x="626" y="742"/>
                    <a:pt x="629" y="747"/>
                    <a:pt x="638" y="748"/>
                  </a:cubicBezTo>
                  <a:cubicBezTo>
                    <a:pt x="643" y="750"/>
                    <a:pt x="650" y="747"/>
                    <a:pt x="656" y="748"/>
                  </a:cubicBezTo>
                  <a:cubicBezTo>
                    <a:pt x="660" y="749"/>
                    <a:pt x="663" y="752"/>
                    <a:pt x="667" y="753"/>
                  </a:cubicBezTo>
                  <a:cubicBezTo>
                    <a:pt x="711" y="761"/>
                    <a:pt x="762" y="754"/>
                    <a:pt x="808" y="748"/>
                  </a:cubicBezTo>
                  <a:cubicBezTo>
                    <a:pt x="807" y="692"/>
                    <a:pt x="810" y="637"/>
                    <a:pt x="806" y="576"/>
                  </a:cubicBezTo>
                  <a:cubicBezTo>
                    <a:pt x="803" y="528"/>
                    <a:pt x="806" y="478"/>
                    <a:pt x="803" y="430"/>
                  </a:cubicBezTo>
                  <a:cubicBezTo>
                    <a:pt x="800" y="382"/>
                    <a:pt x="793" y="323"/>
                    <a:pt x="796" y="275"/>
                  </a:cubicBezTo>
                  <a:cubicBezTo>
                    <a:pt x="775" y="275"/>
                    <a:pt x="757" y="284"/>
                    <a:pt x="738" y="285"/>
                  </a:cubicBezTo>
                  <a:close/>
                  <a:moveTo>
                    <a:pt x="1040" y="269"/>
                  </a:moveTo>
                  <a:cubicBezTo>
                    <a:pt x="1039" y="300"/>
                    <a:pt x="1044" y="307"/>
                    <a:pt x="1038" y="327"/>
                  </a:cubicBezTo>
                  <a:cubicBezTo>
                    <a:pt x="1040" y="366"/>
                    <a:pt x="1046" y="408"/>
                    <a:pt x="1043" y="451"/>
                  </a:cubicBezTo>
                  <a:cubicBezTo>
                    <a:pt x="1033" y="587"/>
                    <a:pt x="1037" y="739"/>
                    <a:pt x="1043" y="868"/>
                  </a:cubicBezTo>
                  <a:cubicBezTo>
                    <a:pt x="1049" y="871"/>
                    <a:pt x="1056" y="881"/>
                    <a:pt x="1065" y="877"/>
                  </a:cubicBezTo>
                  <a:cubicBezTo>
                    <a:pt x="1078" y="767"/>
                    <a:pt x="1075" y="662"/>
                    <a:pt x="1073" y="551"/>
                  </a:cubicBezTo>
                  <a:cubicBezTo>
                    <a:pt x="1072" y="517"/>
                    <a:pt x="1067" y="483"/>
                    <a:pt x="1065" y="448"/>
                  </a:cubicBezTo>
                  <a:cubicBezTo>
                    <a:pt x="1063" y="389"/>
                    <a:pt x="1070" y="325"/>
                    <a:pt x="1067" y="268"/>
                  </a:cubicBezTo>
                  <a:cubicBezTo>
                    <a:pt x="1053" y="266"/>
                    <a:pt x="1050" y="273"/>
                    <a:pt x="1041" y="268"/>
                  </a:cubicBezTo>
                  <a:cubicBezTo>
                    <a:pt x="1041" y="266"/>
                    <a:pt x="1039" y="267"/>
                    <a:pt x="1040" y="269"/>
                  </a:cubicBezTo>
                  <a:close/>
                  <a:moveTo>
                    <a:pt x="1467" y="397"/>
                  </a:moveTo>
                  <a:cubicBezTo>
                    <a:pt x="1496" y="392"/>
                    <a:pt x="1534" y="379"/>
                    <a:pt x="1547" y="359"/>
                  </a:cubicBezTo>
                  <a:cubicBezTo>
                    <a:pt x="1559" y="341"/>
                    <a:pt x="1543" y="327"/>
                    <a:pt x="1537" y="315"/>
                  </a:cubicBezTo>
                  <a:cubicBezTo>
                    <a:pt x="1531" y="303"/>
                    <a:pt x="1528" y="286"/>
                    <a:pt x="1516" y="283"/>
                  </a:cubicBezTo>
                  <a:cubicBezTo>
                    <a:pt x="1510" y="282"/>
                    <a:pt x="1493" y="283"/>
                    <a:pt x="1481" y="285"/>
                  </a:cubicBezTo>
                  <a:cubicBezTo>
                    <a:pt x="1469" y="286"/>
                    <a:pt x="1454" y="288"/>
                    <a:pt x="1446" y="291"/>
                  </a:cubicBezTo>
                  <a:cubicBezTo>
                    <a:pt x="1429" y="296"/>
                    <a:pt x="1417" y="310"/>
                    <a:pt x="1406" y="315"/>
                  </a:cubicBezTo>
                  <a:cubicBezTo>
                    <a:pt x="1410" y="320"/>
                    <a:pt x="1401" y="324"/>
                    <a:pt x="1405" y="329"/>
                  </a:cubicBezTo>
                  <a:cubicBezTo>
                    <a:pt x="1400" y="329"/>
                    <a:pt x="1397" y="333"/>
                    <a:pt x="1394" y="336"/>
                  </a:cubicBezTo>
                  <a:cubicBezTo>
                    <a:pt x="1395" y="363"/>
                    <a:pt x="1412" y="382"/>
                    <a:pt x="1422" y="404"/>
                  </a:cubicBezTo>
                  <a:cubicBezTo>
                    <a:pt x="1435" y="397"/>
                    <a:pt x="1450" y="400"/>
                    <a:pt x="1467" y="397"/>
                  </a:cubicBezTo>
                  <a:close/>
                  <a:moveTo>
                    <a:pt x="388" y="292"/>
                  </a:moveTo>
                  <a:cubicBezTo>
                    <a:pt x="371" y="325"/>
                    <a:pt x="355" y="359"/>
                    <a:pt x="339" y="392"/>
                  </a:cubicBezTo>
                  <a:cubicBezTo>
                    <a:pt x="350" y="388"/>
                    <a:pt x="350" y="396"/>
                    <a:pt x="359" y="397"/>
                  </a:cubicBezTo>
                  <a:cubicBezTo>
                    <a:pt x="378" y="369"/>
                    <a:pt x="393" y="332"/>
                    <a:pt x="403" y="300"/>
                  </a:cubicBezTo>
                  <a:cubicBezTo>
                    <a:pt x="400" y="295"/>
                    <a:pt x="397" y="291"/>
                    <a:pt x="388" y="292"/>
                  </a:cubicBezTo>
                  <a:close/>
                  <a:moveTo>
                    <a:pt x="447" y="319"/>
                  </a:moveTo>
                  <a:cubicBezTo>
                    <a:pt x="438" y="329"/>
                    <a:pt x="435" y="344"/>
                    <a:pt x="424" y="366"/>
                  </a:cubicBezTo>
                  <a:cubicBezTo>
                    <a:pt x="416" y="383"/>
                    <a:pt x="401" y="399"/>
                    <a:pt x="403" y="410"/>
                  </a:cubicBezTo>
                  <a:cubicBezTo>
                    <a:pt x="405" y="422"/>
                    <a:pt x="423" y="423"/>
                    <a:pt x="430" y="433"/>
                  </a:cubicBezTo>
                  <a:cubicBezTo>
                    <a:pt x="452" y="406"/>
                    <a:pt x="462" y="367"/>
                    <a:pt x="479" y="335"/>
                  </a:cubicBezTo>
                  <a:cubicBezTo>
                    <a:pt x="472" y="326"/>
                    <a:pt x="459" y="318"/>
                    <a:pt x="447" y="319"/>
                  </a:cubicBezTo>
                  <a:close/>
                  <a:moveTo>
                    <a:pt x="492" y="333"/>
                  </a:moveTo>
                  <a:cubicBezTo>
                    <a:pt x="481" y="368"/>
                    <a:pt x="456" y="403"/>
                    <a:pt x="445" y="438"/>
                  </a:cubicBezTo>
                  <a:cubicBezTo>
                    <a:pt x="437" y="466"/>
                    <a:pt x="445" y="513"/>
                    <a:pt x="447" y="548"/>
                  </a:cubicBezTo>
                  <a:cubicBezTo>
                    <a:pt x="449" y="581"/>
                    <a:pt x="444" y="615"/>
                    <a:pt x="445" y="644"/>
                  </a:cubicBezTo>
                  <a:cubicBezTo>
                    <a:pt x="448" y="710"/>
                    <a:pt x="450" y="788"/>
                    <a:pt x="447" y="858"/>
                  </a:cubicBezTo>
                  <a:cubicBezTo>
                    <a:pt x="449" y="863"/>
                    <a:pt x="459" y="865"/>
                    <a:pt x="456" y="877"/>
                  </a:cubicBezTo>
                  <a:cubicBezTo>
                    <a:pt x="490" y="894"/>
                    <a:pt x="531" y="886"/>
                    <a:pt x="567" y="876"/>
                  </a:cubicBezTo>
                  <a:cubicBezTo>
                    <a:pt x="576" y="837"/>
                    <a:pt x="568" y="796"/>
                    <a:pt x="568" y="754"/>
                  </a:cubicBezTo>
                  <a:cubicBezTo>
                    <a:pt x="569" y="691"/>
                    <a:pt x="577" y="625"/>
                    <a:pt x="576" y="548"/>
                  </a:cubicBezTo>
                  <a:cubicBezTo>
                    <a:pt x="575" y="527"/>
                    <a:pt x="576" y="505"/>
                    <a:pt x="574" y="486"/>
                  </a:cubicBezTo>
                  <a:cubicBezTo>
                    <a:pt x="574" y="480"/>
                    <a:pt x="570" y="475"/>
                    <a:pt x="570" y="470"/>
                  </a:cubicBezTo>
                  <a:cubicBezTo>
                    <a:pt x="568" y="455"/>
                    <a:pt x="573" y="439"/>
                    <a:pt x="571" y="424"/>
                  </a:cubicBezTo>
                  <a:cubicBezTo>
                    <a:pt x="568" y="395"/>
                    <a:pt x="562" y="368"/>
                    <a:pt x="559" y="336"/>
                  </a:cubicBezTo>
                  <a:cubicBezTo>
                    <a:pt x="539" y="327"/>
                    <a:pt x="512" y="327"/>
                    <a:pt x="492" y="333"/>
                  </a:cubicBezTo>
                  <a:close/>
                  <a:moveTo>
                    <a:pt x="1426" y="416"/>
                  </a:moveTo>
                  <a:cubicBezTo>
                    <a:pt x="1427" y="428"/>
                    <a:pt x="1433" y="434"/>
                    <a:pt x="1437" y="442"/>
                  </a:cubicBezTo>
                  <a:cubicBezTo>
                    <a:pt x="1444" y="443"/>
                    <a:pt x="1445" y="437"/>
                    <a:pt x="1452" y="438"/>
                  </a:cubicBezTo>
                  <a:cubicBezTo>
                    <a:pt x="1498" y="454"/>
                    <a:pt x="1610" y="417"/>
                    <a:pt x="1558" y="362"/>
                  </a:cubicBezTo>
                  <a:cubicBezTo>
                    <a:pt x="1536" y="402"/>
                    <a:pt x="1477" y="409"/>
                    <a:pt x="1426" y="416"/>
                  </a:cubicBezTo>
                  <a:close/>
                  <a:moveTo>
                    <a:pt x="1396" y="503"/>
                  </a:moveTo>
                  <a:cubicBezTo>
                    <a:pt x="1396" y="514"/>
                    <a:pt x="1393" y="526"/>
                    <a:pt x="1393" y="538"/>
                  </a:cubicBezTo>
                  <a:cubicBezTo>
                    <a:pt x="1393" y="562"/>
                    <a:pt x="1395" y="590"/>
                    <a:pt x="1396" y="618"/>
                  </a:cubicBezTo>
                  <a:cubicBezTo>
                    <a:pt x="1396" y="635"/>
                    <a:pt x="1396" y="654"/>
                    <a:pt x="1399" y="665"/>
                  </a:cubicBezTo>
                  <a:cubicBezTo>
                    <a:pt x="1401" y="673"/>
                    <a:pt x="1411" y="681"/>
                    <a:pt x="1417" y="691"/>
                  </a:cubicBezTo>
                  <a:cubicBezTo>
                    <a:pt x="1430" y="712"/>
                    <a:pt x="1442" y="742"/>
                    <a:pt x="1455" y="773"/>
                  </a:cubicBezTo>
                  <a:cubicBezTo>
                    <a:pt x="1464" y="794"/>
                    <a:pt x="1478" y="842"/>
                    <a:pt x="1493" y="855"/>
                  </a:cubicBezTo>
                  <a:cubicBezTo>
                    <a:pt x="1502" y="862"/>
                    <a:pt x="1523" y="864"/>
                    <a:pt x="1534" y="870"/>
                  </a:cubicBezTo>
                  <a:cubicBezTo>
                    <a:pt x="1557" y="881"/>
                    <a:pt x="1587" y="883"/>
                    <a:pt x="1610" y="888"/>
                  </a:cubicBezTo>
                  <a:cubicBezTo>
                    <a:pt x="1599" y="872"/>
                    <a:pt x="1594" y="853"/>
                    <a:pt x="1588" y="833"/>
                  </a:cubicBezTo>
                  <a:cubicBezTo>
                    <a:pt x="1584" y="818"/>
                    <a:pt x="1575" y="805"/>
                    <a:pt x="1570" y="791"/>
                  </a:cubicBezTo>
                  <a:cubicBezTo>
                    <a:pt x="1568" y="785"/>
                    <a:pt x="1569" y="779"/>
                    <a:pt x="1567" y="773"/>
                  </a:cubicBezTo>
                  <a:cubicBezTo>
                    <a:pt x="1556" y="740"/>
                    <a:pt x="1538" y="707"/>
                    <a:pt x="1525" y="674"/>
                  </a:cubicBezTo>
                  <a:cubicBezTo>
                    <a:pt x="1511" y="640"/>
                    <a:pt x="1500" y="606"/>
                    <a:pt x="1485" y="574"/>
                  </a:cubicBezTo>
                  <a:cubicBezTo>
                    <a:pt x="1455" y="509"/>
                    <a:pt x="1428" y="443"/>
                    <a:pt x="1396" y="380"/>
                  </a:cubicBezTo>
                  <a:cubicBezTo>
                    <a:pt x="1396" y="379"/>
                    <a:pt x="1393" y="378"/>
                    <a:pt x="1393" y="380"/>
                  </a:cubicBezTo>
                  <a:cubicBezTo>
                    <a:pt x="1392" y="413"/>
                    <a:pt x="1395" y="458"/>
                    <a:pt x="1396" y="503"/>
                  </a:cubicBezTo>
                  <a:close/>
                  <a:moveTo>
                    <a:pt x="1443" y="454"/>
                  </a:moveTo>
                  <a:cubicBezTo>
                    <a:pt x="1451" y="465"/>
                    <a:pt x="1454" y="481"/>
                    <a:pt x="1461" y="492"/>
                  </a:cubicBezTo>
                  <a:cubicBezTo>
                    <a:pt x="1461" y="489"/>
                    <a:pt x="1462" y="487"/>
                    <a:pt x="1466" y="488"/>
                  </a:cubicBezTo>
                  <a:cubicBezTo>
                    <a:pt x="1476" y="489"/>
                    <a:pt x="1491" y="488"/>
                    <a:pt x="1502" y="488"/>
                  </a:cubicBezTo>
                  <a:cubicBezTo>
                    <a:pt x="1534" y="486"/>
                    <a:pt x="1574" y="457"/>
                    <a:pt x="1584" y="435"/>
                  </a:cubicBezTo>
                  <a:cubicBezTo>
                    <a:pt x="1588" y="426"/>
                    <a:pt x="1588" y="415"/>
                    <a:pt x="1579" y="410"/>
                  </a:cubicBezTo>
                  <a:cubicBezTo>
                    <a:pt x="1554" y="454"/>
                    <a:pt x="1488" y="454"/>
                    <a:pt x="1443" y="454"/>
                  </a:cubicBezTo>
                  <a:close/>
                  <a:moveTo>
                    <a:pt x="1464" y="503"/>
                  </a:moveTo>
                  <a:cubicBezTo>
                    <a:pt x="1467" y="504"/>
                    <a:pt x="1466" y="510"/>
                    <a:pt x="1469" y="512"/>
                  </a:cubicBezTo>
                  <a:cubicBezTo>
                    <a:pt x="1488" y="513"/>
                    <a:pt x="1508" y="518"/>
                    <a:pt x="1526" y="516"/>
                  </a:cubicBezTo>
                  <a:cubicBezTo>
                    <a:pt x="1563" y="513"/>
                    <a:pt x="1589" y="484"/>
                    <a:pt x="1607" y="456"/>
                  </a:cubicBezTo>
                  <a:cubicBezTo>
                    <a:pt x="1600" y="452"/>
                    <a:pt x="1601" y="442"/>
                    <a:pt x="1594" y="439"/>
                  </a:cubicBezTo>
                  <a:cubicBezTo>
                    <a:pt x="1569" y="483"/>
                    <a:pt x="1522" y="507"/>
                    <a:pt x="1464" y="503"/>
                  </a:cubicBezTo>
                  <a:close/>
                  <a:moveTo>
                    <a:pt x="285" y="533"/>
                  </a:moveTo>
                  <a:cubicBezTo>
                    <a:pt x="291" y="533"/>
                    <a:pt x="294" y="538"/>
                    <a:pt x="300" y="535"/>
                  </a:cubicBezTo>
                  <a:cubicBezTo>
                    <a:pt x="304" y="525"/>
                    <a:pt x="318" y="503"/>
                    <a:pt x="324" y="485"/>
                  </a:cubicBezTo>
                  <a:cubicBezTo>
                    <a:pt x="329" y="471"/>
                    <a:pt x="342" y="441"/>
                    <a:pt x="318" y="442"/>
                  </a:cubicBezTo>
                  <a:cubicBezTo>
                    <a:pt x="311" y="477"/>
                    <a:pt x="296" y="500"/>
                    <a:pt x="285" y="533"/>
                  </a:cubicBezTo>
                  <a:close/>
                  <a:moveTo>
                    <a:pt x="382" y="460"/>
                  </a:moveTo>
                  <a:cubicBezTo>
                    <a:pt x="364" y="482"/>
                    <a:pt x="349" y="518"/>
                    <a:pt x="336" y="548"/>
                  </a:cubicBezTo>
                  <a:cubicBezTo>
                    <a:pt x="348" y="558"/>
                    <a:pt x="361" y="565"/>
                    <a:pt x="371" y="576"/>
                  </a:cubicBezTo>
                  <a:cubicBezTo>
                    <a:pt x="387" y="546"/>
                    <a:pt x="401" y="513"/>
                    <a:pt x="412" y="479"/>
                  </a:cubicBezTo>
                  <a:cubicBezTo>
                    <a:pt x="406" y="468"/>
                    <a:pt x="393" y="462"/>
                    <a:pt x="382" y="460"/>
                  </a:cubicBezTo>
                  <a:close/>
                  <a:moveTo>
                    <a:pt x="418" y="494"/>
                  </a:moveTo>
                  <a:cubicBezTo>
                    <a:pt x="416" y="499"/>
                    <a:pt x="417" y="505"/>
                    <a:pt x="415" y="510"/>
                  </a:cubicBezTo>
                  <a:cubicBezTo>
                    <a:pt x="407" y="532"/>
                    <a:pt x="393" y="552"/>
                    <a:pt x="386" y="573"/>
                  </a:cubicBezTo>
                  <a:cubicBezTo>
                    <a:pt x="380" y="592"/>
                    <a:pt x="378" y="621"/>
                    <a:pt x="377" y="645"/>
                  </a:cubicBezTo>
                  <a:cubicBezTo>
                    <a:pt x="374" y="709"/>
                    <a:pt x="381" y="752"/>
                    <a:pt x="371" y="809"/>
                  </a:cubicBezTo>
                  <a:cubicBezTo>
                    <a:pt x="391" y="825"/>
                    <a:pt x="412" y="841"/>
                    <a:pt x="435" y="855"/>
                  </a:cubicBezTo>
                  <a:cubicBezTo>
                    <a:pt x="438" y="814"/>
                    <a:pt x="438" y="775"/>
                    <a:pt x="438" y="730"/>
                  </a:cubicBezTo>
                  <a:cubicBezTo>
                    <a:pt x="438" y="687"/>
                    <a:pt x="433" y="646"/>
                    <a:pt x="433" y="614"/>
                  </a:cubicBezTo>
                  <a:cubicBezTo>
                    <a:pt x="434" y="570"/>
                    <a:pt x="438" y="510"/>
                    <a:pt x="432" y="465"/>
                  </a:cubicBezTo>
                  <a:cubicBezTo>
                    <a:pt x="430" y="476"/>
                    <a:pt x="422" y="484"/>
                    <a:pt x="418" y="494"/>
                  </a:cubicBezTo>
                  <a:close/>
                  <a:moveTo>
                    <a:pt x="1473" y="523"/>
                  </a:moveTo>
                  <a:cubicBezTo>
                    <a:pt x="1501" y="584"/>
                    <a:pt x="1527" y="649"/>
                    <a:pt x="1553" y="712"/>
                  </a:cubicBezTo>
                  <a:cubicBezTo>
                    <a:pt x="1607" y="718"/>
                    <a:pt x="1672" y="688"/>
                    <a:pt x="1696" y="641"/>
                  </a:cubicBezTo>
                  <a:cubicBezTo>
                    <a:pt x="1669" y="583"/>
                    <a:pt x="1643" y="525"/>
                    <a:pt x="1613" y="471"/>
                  </a:cubicBezTo>
                  <a:cubicBezTo>
                    <a:pt x="1589" y="511"/>
                    <a:pt x="1530" y="544"/>
                    <a:pt x="1473" y="523"/>
                  </a:cubicBezTo>
                  <a:close/>
                  <a:moveTo>
                    <a:pt x="227" y="673"/>
                  </a:moveTo>
                  <a:cubicBezTo>
                    <a:pt x="231" y="674"/>
                    <a:pt x="236" y="676"/>
                    <a:pt x="241" y="677"/>
                  </a:cubicBezTo>
                  <a:cubicBezTo>
                    <a:pt x="249" y="643"/>
                    <a:pt x="263" y="616"/>
                    <a:pt x="274" y="585"/>
                  </a:cubicBezTo>
                  <a:cubicBezTo>
                    <a:pt x="270" y="585"/>
                    <a:pt x="269" y="581"/>
                    <a:pt x="265" y="582"/>
                  </a:cubicBezTo>
                  <a:cubicBezTo>
                    <a:pt x="254" y="614"/>
                    <a:pt x="239" y="642"/>
                    <a:pt x="227" y="673"/>
                  </a:cubicBezTo>
                  <a:close/>
                  <a:moveTo>
                    <a:pt x="330" y="601"/>
                  </a:moveTo>
                  <a:cubicBezTo>
                    <a:pt x="314" y="610"/>
                    <a:pt x="305" y="633"/>
                    <a:pt x="303" y="650"/>
                  </a:cubicBezTo>
                  <a:cubicBezTo>
                    <a:pt x="295" y="661"/>
                    <a:pt x="281" y="676"/>
                    <a:pt x="277" y="695"/>
                  </a:cubicBezTo>
                  <a:cubicBezTo>
                    <a:pt x="287" y="706"/>
                    <a:pt x="301" y="712"/>
                    <a:pt x="309" y="724"/>
                  </a:cubicBezTo>
                  <a:cubicBezTo>
                    <a:pt x="325" y="691"/>
                    <a:pt x="338" y="656"/>
                    <a:pt x="351" y="620"/>
                  </a:cubicBezTo>
                  <a:cubicBezTo>
                    <a:pt x="345" y="613"/>
                    <a:pt x="338" y="607"/>
                    <a:pt x="330" y="601"/>
                  </a:cubicBezTo>
                  <a:close/>
                  <a:moveTo>
                    <a:pt x="1561" y="727"/>
                  </a:moveTo>
                  <a:cubicBezTo>
                    <a:pt x="1562" y="734"/>
                    <a:pt x="1565" y="739"/>
                    <a:pt x="1567" y="744"/>
                  </a:cubicBezTo>
                  <a:cubicBezTo>
                    <a:pt x="1568" y="740"/>
                    <a:pt x="1571" y="737"/>
                    <a:pt x="1575" y="736"/>
                  </a:cubicBezTo>
                  <a:cubicBezTo>
                    <a:pt x="1588" y="737"/>
                    <a:pt x="1609" y="736"/>
                    <a:pt x="1622" y="735"/>
                  </a:cubicBezTo>
                  <a:cubicBezTo>
                    <a:pt x="1652" y="732"/>
                    <a:pt x="1682" y="709"/>
                    <a:pt x="1698" y="691"/>
                  </a:cubicBezTo>
                  <a:cubicBezTo>
                    <a:pt x="1706" y="681"/>
                    <a:pt x="1714" y="664"/>
                    <a:pt x="1702" y="657"/>
                  </a:cubicBezTo>
                  <a:cubicBezTo>
                    <a:pt x="1668" y="701"/>
                    <a:pt x="1622" y="725"/>
                    <a:pt x="1561" y="727"/>
                  </a:cubicBezTo>
                  <a:close/>
                  <a:moveTo>
                    <a:pt x="1714" y="686"/>
                  </a:moveTo>
                  <a:cubicBezTo>
                    <a:pt x="1690" y="728"/>
                    <a:pt x="1630" y="762"/>
                    <a:pt x="1567" y="745"/>
                  </a:cubicBezTo>
                  <a:cubicBezTo>
                    <a:pt x="1574" y="769"/>
                    <a:pt x="1582" y="790"/>
                    <a:pt x="1611" y="776"/>
                  </a:cubicBezTo>
                  <a:cubicBezTo>
                    <a:pt x="1664" y="788"/>
                    <a:pt x="1720" y="764"/>
                    <a:pt x="1735" y="720"/>
                  </a:cubicBezTo>
                  <a:cubicBezTo>
                    <a:pt x="1727" y="710"/>
                    <a:pt x="1727" y="692"/>
                    <a:pt x="1714" y="686"/>
                  </a:cubicBezTo>
                  <a:close/>
                  <a:moveTo>
                    <a:pt x="198" y="736"/>
                  </a:moveTo>
                  <a:cubicBezTo>
                    <a:pt x="192" y="747"/>
                    <a:pt x="188" y="759"/>
                    <a:pt x="183" y="771"/>
                  </a:cubicBezTo>
                  <a:cubicBezTo>
                    <a:pt x="205" y="775"/>
                    <a:pt x="217" y="773"/>
                    <a:pt x="238" y="780"/>
                  </a:cubicBezTo>
                  <a:cubicBezTo>
                    <a:pt x="249" y="789"/>
                    <a:pt x="258" y="801"/>
                    <a:pt x="273" y="808"/>
                  </a:cubicBezTo>
                  <a:cubicBezTo>
                    <a:pt x="275" y="792"/>
                    <a:pt x="283" y="786"/>
                    <a:pt x="286" y="770"/>
                  </a:cubicBezTo>
                  <a:cubicBezTo>
                    <a:pt x="267" y="752"/>
                    <a:pt x="235" y="732"/>
                    <a:pt x="198" y="736"/>
                  </a:cubicBezTo>
                  <a:close/>
                  <a:moveTo>
                    <a:pt x="1649" y="841"/>
                  </a:moveTo>
                  <a:cubicBezTo>
                    <a:pt x="1685" y="844"/>
                    <a:pt x="1727" y="826"/>
                    <a:pt x="1746" y="801"/>
                  </a:cubicBezTo>
                  <a:cubicBezTo>
                    <a:pt x="1763" y="779"/>
                    <a:pt x="1759" y="763"/>
                    <a:pt x="1746" y="739"/>
                  </a:cubicBezTo>
                  <a:cubicBezTo>
                    <a:pt x="1744" y="739"/>
                    <a:pt x="1743" y="739"/>
                    <a:pt x="1741" y="739"/>
                  </a:cubicBezTo>
                  <a:cubicBezTo>
                    <a:pt x="1713" y="789"/>
                    <a:pt x="1644" y="794"/>
                    <a:pt x="1588" y="794"/>
                  </a:cubicBezTo>
                  <a:cubicBezTo>
                    <a:pt x="1596" y="808"/>
                    <a:pt x="1602" y="824"/>
                    <a:pt x="1611" y="836"/>
                  </a:cubicBezTo>
                  <a:cubicBezTo>
                    <a:pt x="1622" y="834"/>
                    <a:pt x="1636" y="840"/>
                    <a:pt x="1649" y="841"/>
                  </a:cubicBezTo>
                  <a:close/>
                  <a:moveTo>
                    <a:pt x="600" y="808"/>
                  </a:moveTo>
                  <a:cubicBezTo>
                    <a:pt x="659" y="823"/>
                    <a:pt x="733" y="828"/>
                    <a:pt x="805" y="818"/>
                  </a:cubicBezTo>
                  <a:cubicBezTo>
                    <a:pt x="806" y="797"/>
                    <a:pt x="807" y="783"/>
                    <a:pt x="808" y="764"/>
                  </a:cubicBezTo>
                  <a:cubicBezTo>
                    <a:pt x="735" y="773"/>
                    <a:pt x="656" y="770"/>
                    <a:pt x="605" y="756"/>
                  </a:cubicBezTo>
                  <a:cubicBezTo>
                    <a:pt x="599" y="772"/>
                    <a:pt x="601" y="787"/>
                    <a:pt x="600" y="808"/>
                  </a:cubicBezTo>
                  <a:close/>
                  <a:moveTo>
                    <a:pt x="171" y="801"/>
                  </a:moveTo>
                  <a:cubicBezTo>
                    <a:pt x="212" y="803"/>
                    <a:pt x="234" y="829"/>
                    <a:pt x="260" y="839"/>
                  </a:cubicBezTo>
                  <a:cubicBezTo>
                    <a:pt x="261" y="834"/>
                    <a:pt x="264" y="831"/>
                    <a:pt x="265" y="826"/>
                  </a:cubicBezTo>
                  <a:cubicBezTo>
                    <a:pt x="248" y="797"/>
                    <a:pt x="218" y="786"/>
                    <a:pt x="179" y="783"/>
                  </a:cubicBezTo>
                  <a:cubicBezTo>
                    <a:pt x="178" y="782"/>
                    <a:pt x="178" y="781"/>
                    <a:pt x="177" y="782"/>
                  </a:cubicBezTo>
                  <a:cubicBezTo>
                    <a:pt x="175" y="788"/>
                    <a:pt x="172" y="794"/>
                    <a:pt x="171" y="801"/>
                  </a:cubicBezTo>
                  <a:close/>
                  <a:moveTo>
                    <a:pt x="1748" y="818"/>
                  </a:moveTo>
                  <a:cubicBezTo>
                    <a:pt x="1714" y="855"/>
                    <a:pt x="1666" y="857"/>
                    <a:pt x="1614" y="852"/>
                  </a:cubicBezTo>
                  <a:cubicBezTo>
                    <a:pt x="1627" y="872"/>
                    <a:pt x="1631" y="896"/>
                    <a:pt x="1652" y="905"/>
                  </a:cubicBezTo>
                  <a:cubicBezTo>
                    <a:pt x="1666" y="910"/>
                    <a:pt x="1687" y="907"/>
                    <a:pt x="1702" y="906"/>
                  </a:cubicBezTo>
                  <a:cubicBezTo>
                    <a:pt x="1739" y="903"/>
                    <a:pt x="1774" y="880"/>
                    <a:pt x="1784" y="850"/>
                  </a:cubicBezTo>
                  <a:cubicBezTo>
                    <a:pt x="1792" y="827"/>
                    <a:pt x="1776" y="807"/>
                    <a:pt x="1766" y="788"/>
                  </a:cubicBezTo>
                  <a:cubicBezTo>
                    <a:pt x="1762" y="799"/>
                    <a:pt x="1754" y="811"/>
                    <a:pt x="1748" y="818"/>
                  </a:cubicBezTo>
                  <a:close/>
                  <a:moveTo>
                    <a:pt x="159" y="839"/>
                  </a:moveTo>
                  <a:cubicBezTo>
                    <a:pt x="178" y="859"/>
                    <a:pt x="237" y="889"/>
                    <a:pt x="253" y="850"/>
                  </a:cubicBezTo>
                  <a:cubicBezTo>
                    <a:pt x="225" y="836"/>
                    <a:pt x="204" y="814"/>
                    <a:pt x="165" y="811"/>
                  </a:cubicBezTo>
                  <a:cubicBezTo>
                    <a:pt x="158" y="820"/>
                    <a:pt x="160" y="831"/>
                    <a:pt x="159" y="839"/>
                  </a:cubicBezTo>
                  <a:close/>
                  <a:moveTo>
                    <a:pt x="606" y="873"/>
                  </a:moveTo>
                  <a:cubicBezTo>
                    <a:pt x="627" y="876"/>
                    <a:pt x="662" y="885"/>
                    <a:pt x="695" y="889"/>
                  </a:cubicBezTo>
                  <a:cubicBezTo>
                    <a:pt x="725" y="893"/>
                    <a:pt x="787" y="897"/>
                    <a:pt x="800" y="874"/>
                  </a:cubicBezTo>
                  <a:cubicBezTo>
                    <a:pt x="806" y="865"/>
                    <a:pt x="802" y="841"/>
                    <a:pt x="803" y="833"/>
                  </a:cubicBezTo>
                  <a:cubicBezTo>
                    <a:pt x="733" y="836"/>
                    <a:pt x="659" y="841"/>
                    <a:pt x="601" y="821"/>
                  </a:cubicBezTo>
                  <a:cubicBezTo>
                    <a:pt x="599" y="839"/>
                    <a:pt x="599" y="860"/>
                    <a:pt x="606" y="87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3" name="Freeform 107"/>
            <p:cNvSpPr>
              <a:spLocks noEditPoints="1"/>
            </p:cNvSpPr>
            <p:nvPr/>
          </p:nvSpPr>
          <p:spPr bwMode="auto">
            <a:xfrm>
              <a:off x="10762366" y="4829740"/>
              <a:ext cx="125413" cy="481013"/>
            </a:xfrm>
            <a:custGeom>
              <a:avLst/>
              <a:gdLst>
                <a:gd name="T0" fmla="*/ 146 w 162"/>
                <a:gd name="T1" fmla="*/ 598 h 618"/>
                <a:gd name="T2" fmla="*/ 23 w 162"/>
                <a:gd name="T3" fmla="*/ 598 h 618"/>
                <a:gd name="T4" fmla="*/ 11 w 162"/>
                <a:gd name="T5" fmla="*/ 481 h 618"/>
                <a:gd name="T6" fmla="*/ 16 w 162"/>
                <a:gd name="T7" fmla="*/ 352 h 618"/>
                <a:gd name="T8" fmla="*/ 13 w 162"/>
                <a:gd name="T9" fmla="*/ 321 h 618"/>
                <a:gd name="T10" fmla="*/ 8 w 162"/>
                <a:gd name="T11" fmla="*/ 178 h 618"/>
                <a:gd name="T12" fmla="*/ 6 w 162"/>
                <a:gd name="T13" fmla="*/ 93 h 618"/>
                <a:gd name="T14" fmla="*/ 13 w 162"/>
                <a:gd name="T15" fmla="*/ 27 h 618"/>
                <a:gd name="T16" fmla="*/ 38 w 162"/>
                <a:gd name="T17" fmla="*/ 5 h 618"/>
                <a:gd name="T18" fmla="*/ 63 w 162"/>
                <a:gd name="T19" fmla="*/ 8 h 618"/>
                <a:gd name="T20" fmla="*/ 152 w 162"/>
                <a:gd name="T21" fmla="*/ 40 h 618"/>
                <a:gd name="T22" fmla="*/ 152 w 162"/>
                <a:gd name="T23" fmla="*/ 125 h 618"/>
                <a:gd name="T24" fmla="*/ 152 w 162"/>
                <a:gd name="T25" fmla="*/ 434 h 618"/>
                <a:gd name="T26" fmla="*/ 146 w 162"/>
                <a:gd name="T27" fmla="*/ 598 h 618"/>
                <a:gd name="T28" fmla="*/ 44 w 162"/>
                <a:gd name="T29" fmla="*/ 587 h 618"/>
                <a:gd name="T30" fmla="*/ 102 w 162"/>
                <a:gd name="T31" fmla="*/ 592 h 618"/>
                <a:gd name="T32" fmla="*/ 137 w 162"/>
                <a:gd name="T33" fmla="*/ 569 h 618"/>
                <a:gd name="T34" fmla="*/ 138 w 162"/>
                <a:gd name="T35" fmla="*/ 510 h 618"/>
                <a:gd name="T36" fmla="*/ 138 w 162"/>
                <a:gd name="T37" fmla="*/ 401 h 618"/>
                <a:gd name="T38" fmla="*/ 140 w 162"/>
                <a:gd name="T39" fmla="*/ 127 h 618"/>
                <a:gd name="T40" fmla="*/ 140 w 162"/>
                <a:gd name="T41" fmla="*/ 52 h 618"/>
                <a:gd name="T42" fmla="*/ 110 w 162"/>
                <a:gd name="T43" fmla="*/ 25 h 618"/>
                <a:gd name="T44" fmla="*/ 37 w 162"/>
                <a:gd name="T45" fmla="*/ 30 h 618"/>
                <a:gd name="T46" fmla="*/ 20 w 162"/>
                <a:gd name="T47" fmla="*/ 67 h 618"/>
                <a:gd name="T48" fmla="*/ 19 w 162"/>
                <a:gd name="T49" fmla="*/ 80 h 618"/>
                <a:gd name="T50" fmla="*/ 25 w 162"/>
                <a:gd name="T51" fmla="*/ 283 h 618"/>
                <a:gd name="T52" fmla="*/ 20 w 162"/>
                <a:gd name="T53" fmla="*/ 560 h 618"/>
                <a:gd name="T54" fmla="*/ 23 w 162"/>
                <a:gd name="T55" fmla="*/ 575 h 618"/>
                <a:gd name="T56" fmla="*/ 41 w 162"/>
                <a:gd name="T57" fmla="*/ 593 h 618"/>
                <a:gd name="T58" fmla="*/ 44 w 162"/>
                <a:gd name="T59" fmla="*/ 58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618">
                  <a:moveTo>
                    <a:pt x="146" y="598"/>
                  </a:moveTo>
                  <a:cubicBezTo>
                    <a:pt x="116" y="618"/>
                    <a:pt x="60" y="613"/>
                    <a:pt x="23" y="598"/>
                  </a:cubicBezTo>
                  <a:cubicBezTo>
                    <a:pt x="2" y="571"/>
                    <a:pt x="9" y="525"/>
                    <a:pt x="11" y="481"/>
                  </a:cubicBezTo>
                  <a:cubicBezTo>
                    <a:pt x="13" y="440"/>
                    <a:pt x="15" y="393"/>
                    <a:pt x="16" y="352"/>
                  </a:cubicBezTo>
                  <a:cubicBezTo>
                    <a:pt x="16" y="342"/>
                    <a:pt x="13" y="331"/>
                    <a:pt x="13" y="321"/>
                  </a:cubicBezTo>
                  <a:cubicBezTo>
                    <a:pt x="13" y="268"/>
                    <a:pt x="11" y="224"/>
                    <a:pt x="8" y="178"/>
                  </a:cubicBezTo>
                  <a:cubicBezTo>
                    <a:pt x="6" y="148"/>
                    <a:pt x="5" y="123"/>
                    <a:pt x="6" y="93"/>
                  </a:cubicBezTo>
                  <a:cubicBezTo>
                    <a:pt x="8" y="74"/>
                    <a:pt x="0" y="46"/>
                    <a:pt x="13" y="27"/>
                  </a:cubicBezTo>
                  <a:cubicBezTo>
                    <a:pt x="18" y="18"/>
                    <a:pt x="32" y="6"/>
                    <a:pt x="38" y="5"/>
                  </a:cubicBezTo>
                  <a:cubicBezTo>
                    <a:pt x="43" y="5"/>
                    <a:pt x="54" y="8"/>
                    <a:pt x="63" y="8"/>
                  </a:cubicBezTo>
                  <a:cubicBezTo>
                    <a:pt x="98" y="8"/>
                    <a:pt x="138" y="0"/>
                    <a:pt x="152" y="40"/>
                  </a:cubicBezTo>
                  <a:cubicBezTo>
                    <a:pt x="162" y="68"/>
                    <a:pt x="153" y="99"/>
                    <a:pt x="152" y="125"/>
                  </a:cubicBezTo>
                  <a:cubicBezTo>
                    <a:pt x="148" y="217"/>
                    <a:pt x="152" y="337"/>
                    <a:pt x="152" y="434"/>
                  </a:cubicBezTo>
                  <a:cubicBezTo>
                    <a:pt x="152" y="493"/>
                    <a:pt x="158" y="548"/>
                    <a:pt x="146" y="598"/>
                  </a:cubicBezTo>
                  <a:close/>
                  <a:moveTo>
                    <a:pt x="44" y="587"/>
                  </a:moveTo>
                  <a:cubicBezTo>
                    <a:pt x="54" y="593"/>
                    <a:pt x="82" y="600"/>
                    <a:pt x="102" y="592"/>
                  </a:cubicBezTo>
                  <a:cubicBezTo>
                    <a:pt x="119" y="600"/>
                    <a:pt x="134" y="590"/>
                    <a:pt x="137" y="569"/>
                  </a:cubicBezTo>
                  <a:cubicBezTo>
                    <a:pt x="139" y="553"/>
                    <a:pt x="138" y="531"/>
                    <a:pt x="138" y="510"/>
                  </a:cubicBezTo>
                  <a:cubicBezTo>
                    <a:pt x="139" y="475"/>
                    <a:pt x="138" y="439"/>
                    <a:pt x="138" y="401"/>
                  </a:cubicBezTo>
                  <a:cubicBezTo>
                    <a:pt x="141" y="295"/>
                    <a:pt x="136" y="227"/>
                    <a:pt x="140" y="127"/>
                  </a:cubicBezTo>
                  <a:cubicBezTo>
                    <a:pt x="141" y="100"/>
                    <a:pt x="145" y="72"/>
                    <a:pt x="140" y="52"/>
                  </a:cubicBezTo>
                  <a:cubicBezTo>
                    <a:pt x="137" y="41"/>
                    <a:pt x="123" y="32"/>
                    <a:pt x="110" y="25"/>
                  </a:cubicBezTo>
                  <a:cubicBezTo>
                    <a:pt x="88" y="14"/>
                    <a:pt x="50" y="28"/>
                    <a:pt x="37" y="30"/>
                  </a:cubicBezTo>
                  <a:cubicBezTo>
                    <a:pt x="22" y="31"/>
                    <a:pt x="22" y="55"/>
                    <a:pt x="20" y="67"/>
                  </a:cubicBezTo>
                  <a:cubicBezTo>
                    <a:pt x="20" y="71"/>
                    <a:pt x="19" y="75"/>
                    <a:pt x="19" y="80"/>
                  </a:cubicBezTo>
                  <a:cubicBezTo>
                    <a:pt x="16" y="145"/>
                    <a:pt x="20" y="218"/>
                    <a:pt x="25" y="283"/>
                  </a:cubicBezTo>
                  <a:cubicBezTo>
                    <a:pt x="31" y="373"/>
                    <a:pt x="21" y="480"/>
                    <a:pt x="20" y="560"/>
                  </a:cubicBezTo>
                  <a:cubicBezTo>
                    <a:pt x="23" y="564"/>
                    <a:pt x="25" y="571"/>
                    <a:pt x="23" y="575"/>
                  </a:cubicBezTo>
                  <a:cubicBezTo>
                    <a:pt x="31" y="579"/>
                    <a:pt x="34" y="588"/>
                    <a:pt x="41" y="593"/>
                  </a:cubicBezTo>
                  <a:cubicBezTo>
                    <a:pt x="42" y="591"/>
                    <a:pt x="40" y="586"/>
                    <a:pt x="44" y="58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481455" y="1487805"/>
            <a:ext cx="9537065" cy="489585"/>
          </a:xfrm>
          <a:prstGeom prst="rect">
            <a:avLst/>
          </a:prstGeom>
          <a:blipFill>
            <a:blip r:embed="rId3">
              <a:alphaModFix amt="6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5655" y="5316220"/>
            <a:ext cx="102228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C++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中整数类型的最大</a:t>
            </a: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范围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为</a:t>
            </a:r>
            <a:r>
              <a:rPr lang="en-US" altLang="zh-CN" sz="2800" b="1" dirty="0" smtClean="0">
                <a:solidFill>
                  <a:schemeClr val="bg1"/>
                </a:solidFill>
                <a:sym typeface="+mn-ea"/>
              </a:rPr>
              <a:t>1.84 </a:t>
            </a:r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* 10 </a:t>
            </a:r>
            <a:r>
              <a:rPr lang="en-US" altLang="zh-CN" sz="2800" b="1" baseline="30000" dirty="0">
                <a:solidFill>
                  <a:schemeClr val="bg1"/>
                </a:solidFill>
                <a:sym typeface="+mn-ea"/>
              </a:rPr>
              <a:t>19</a:t>
            </a:r>
            <a:r>
              <a:rPr lang="zh-CN" altLang="en-US" sz="2800" b="1" baseline="30000" dirty="0">
                <a:solidFill>
                  <a:schemeClr val="bg1"/>
                </a:solidFill>
                <a:sym typeface="+mn-ea"/>
              </a:rPr>
              <a:t>，</a:t>
            </a:r>
            <a:r>
              <a:rPr lang="zh-CN" altLang="en-US" sz="2800" b="1" dirty="0">
                <a:solidFill>
                  <a:schemeClr val="bg1"/>
                </a:solidFill>
                <a:sym typeface="+mn-ea"/>
              </a:rPr>
              <a:t>超出这个范围就要用到高精计算</a:t>
            </a:r>
            <a:endParaRPr lang="zh-CN" altLang="en-US" sz="2800" b="1" dirty="0">
              <a:solidFill>
                <a:schemeClr val="bg1"/>
              </a:solidFill>
              <a:sym typeface="+mn-ea"/>
            </a:endParaRPr>
          </a:p>
          <a:p>
            <a:endParaRPr lang="zh-CN" altLang="en-US" sz="280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flipV="1">
            <a:off x="2063552" y="1"/>
            <a:ext cx="2014314" cy="2865439"/>
            <a:chOff x="8412163" y="1649413"/>
            <a:chExt cx="1909762" cy="2865439"/>
          </a:xfrm>
        </p:grpSpPr>
        <p:sp>
          <p:nvSpPr>
            <p:cNvPr id="6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3855234" y="2740682"/>
            <a:ext cx="6345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rPr>
              <a:t>谢</a:t>
            </a:r>
            <a:r>
              <a:rPr lang="zh-CN" altLang="en-US" sz="6000" dirty="0" smtClean="0">
                <a:blipFill>
                  <a:blip r:embed="rId2"/>
                  <a:stretch>
                    <a:fillRect/>
                  </a:stretch>
                </a:blipFill>
                <a:ea typeface="汉仪丫丫体简" panose="02010604000101010101" pitchFamily="2" charset="-122"/>
              </a:rPr>
              <a:t>谢您的聆听</a:t>
            </a:r>
            <a:endParaRPr lang="zh-CN" altLang="en-US" sz="6000" dirty="0">
              <a:blipFill>
                <a:blip r:embed="rId2"/>
                <a:stretch>
                  <a:fillRect/>
                </a:stretch>
              </a:blipFill>
              <a:ea typeface="汉仪丫丫体简" panose="0201060400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/>
        <mc:Fallback>
          <p:sp>
            <p:nvSpPr>
              <p:cNvPr id="3" name="矩形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blipFill rotWithShape="0">
                <a:blip r:embed="rId3"/>
                <a:stretch>
                  <a:fillRect l="-1642" t="-2581"/>
                </a:stretch>
              </a:blipFill>
            </p:spPr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0210" y="1394364"/>
            <a:ext cx="3567984" cy="432823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34322" y="205344"/>
            <a:ext cx="8862546" cy="504056"/>
            <a:chOff x="-34322" y="205344"/>
            <a:chExt cx="8862546" cy="504056"/>
          </a:xfrm>
        </p:grpSpPr>
        <p:grpSp>
          <p:nvGrpSpPr>
            <p:cNvPr id="19" name="组合 18"/>
            <p:cNvGrpSpPr/>
            <p:nvPr/>
          </p:nvGrpSpPr>
          <p:grpSpPr>
            <a:xfrm>
              <a:off x="829774" y="223521"/>
              <a:ext cx="7998450" cy="425052"/>
              <a:chOff x="829774" y="223521"/>
              <a:chExt cx="7998450" cy="42505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359094" y="223521"/>
                <a:ext cx="3041162" cy="423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高精度计算解题思路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" name="组合 23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25" name="矩形 24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20" name="矩形 19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84800" y="1080770"/>
            <a:ext cx="6678295" cy="2887789"/>
            <a:chOff x="5347816" y="1331053"/>
            <a:chExt cx="6677491" cy="1375841"/>
          </a:xfrm>
        </p:grpSpPr>
        <p:sp>
          <p:nvSpPr>
            <p:cNvPr id="78" name="文本框 77"/>
            <p:cNvSpPr txBox="1"/>
            <p:nvPr/>
          </p:nvSpPr>
          <p:spPr>
            <a:xfrm>
              <a:off x="5347816" y="1634405"/>
              <a:ext cx="6377807" cy="10724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比如：</a:t>
              </a:r>
              <a:r>
                <a:rPr lang="en-US" altLang="zh-CN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123412341234</a:t>
              </a:r>
              <a:r>
                <a:rPr lang="zh-CN" altLang="en-US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把</a:t>
              </a:r>
              <a:r>
                <a:rPr lang="zh-CN" altLang="en-US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它</a:t>
              </a:r>
              <a:r>
                <a:rPr lang="zh-CN" altLang="en-US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变成                </a:t>
              </a:r>
              <a:endParaRPr lang="zh-CN" altLang="en-US" sz="3600" b="1" baseline="30000" dirty="0" smtClean="0">
                <a:solidFill>
                  <a:schemeClr val="bg1"/>
                </a:solidFill>
                <a:latin typeface="+mn-ea"/>
                <a:sym typeface="+mn-ea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     {1,2,3,4,1,2,3,4,1,2,3,4}</a:t>
              </a:r>
              <a:endParaRPr lang="en-US" altLang="zh-CN" sz="3600" b="1" baseline="30000" dirty="0" smtClean="0">
                <a:solidFill>
                  <a:schemeClr val="bg1"/>
                </a:solidFill>
                <a:latin typeface="+mn-ea"/>
                <a:sym typeface="+mn-ea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      567856785678</a:t>
              </a:r>
              <a:r>
                <a:rPr lang="zh-CN" altLang="en-US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把它变成    </a:t>
              </a:r>
              <a:endParaRPr lang="zh-CN" altLang="en-US" sz="3600" b="1" baseline="30000" dirty="0">
                <a:solidFill>
                  <a:schemeClr val="bg1"/>
                </a:solidFill>
                <a:latin typeface="+mn-ea"/>
                <a:sym typeface="+mn-ea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     </a:t>
              </a:r>
              <a:r>
                <a:rPr lang="en-US" altLang="zh-CN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{5,6,7,8,5,6,7,8,5,6,7,8}</a:t>
              </a:r>
              <a:endParaRPr lang="en-US" altLang="zh-CN" sz="3600" b="1" baseline="30000" dirty="0" smtClean="0">
                <a:solidFill>
                  <a:schemeClr val="bg1"/>
                </a:solidFill>
                <a:latin typeface="+mn-ea"/>
                <a:ea typeface="汉仪丫丫体简" panose="02010604000101010101" pitchFamily="2" charset="-122"/>
                <a:sym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384642" y="1331053"/>
              <a:ext cx="6640665" cy="300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3600" b="1" baseline="30000" dirty="0">
                  <a:solidFill>
                    <a:srgbClr val="F7808B"/>
                  </a:solidFill>
                  <a:latin typeface="+mn-ea"/>
                  <a:sym typeface="+mn-ea"/>
                </a:rPr>
                <a:t>考虑在数组的每一个存储单元存储整数的每一位</a:t>
              </a:r>
              <a:endParaRPr lang="zh-CN" altLang="en-US" sz="3600" b="1" baseline="30000" dirty="0">
                <a:solidFill>
                  <a:srgbClr val="F7808B"/>
                </a:solidFill>
                <a:latin typeface="+mn-ea"/>
                <a:ea typeface="汉仪丫丫体简" panose="02010604000101010101" pitchFamily="2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82920" y="4140835"/>
            <a:ext cx="5701030" cy="2221913"/>
            <a:chOff x="5347816" y="4508106"/>
            <a:chExt cx="4968552" cy="694279"/>
          </a:xfrm>
        </p:grpSpPr>
        <p:sp>
          <p:nvSpPr>
            <p:cNvPr id="80" name="文本框 79"/>
            <p:cNvSpPr txBox="1"/>
            <p:nvPr/>
          </p:nvSpPr>
          <p:spPr>
            <a:xfrm>
              <a:off x="5347816" y="4667847"/>
              <a:ext cx="4968552" cy="534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  </a:t>
              </a:r>
              <a:r>
                <a:rPr lang="zh-CN" altLang="en-US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进行</a:t>
              </a:r>
              <a:r>
                <a:rPr lang="zh-CN" altLang="en-US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按位相加</a:t>
              </a:r>
              <a:r>
                <a:rPr lang="en-US" altLang="zh-CN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(</a:t>
              </a:r>
              <a:r>
                <a:rPr lang="zh-CN" altLang="en-US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减乘除</a:t>
              </a:r>
              <a:r>
                <a:rPr lang="en-US" altLang="zh-CN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)</a:t>
              </a:r>
              <a:r>
                <a:rPr lang="zh-CN" altLang="en-US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，得出</a:t>
              </a:r>
              <a:r>
                <a:rPr lang="zh-CN" altLang="en-US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的数依然在数组中</a:t>
              </a:r>
              <a:r>
                <a:rPr lang="zh-CN" altLang="en-US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存储</a:t>
              </a:r>
              <a:r>
                <a:rPr lang="zh-CN" altLang="en-US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，注意按位相加</a:t>
              </a:r>
              <a:r>
                <a:rPr lang="en-US" altLang="zh-CN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(</a:t>
              </a:r>
              <a:r>
                <a:rPr lang="zh-CN" altLang="en-US" sz="3600" b="1" baseline="30000" dirty="0">
                  <a:solidFill>
                    <a:schemeClr val="bg1"/>
                  </a:solidFill>
                  <a:latin typeface="+mn-ea"/>
                  <a:sym typeface="+mn-ea"/>
                </a:rPr>
                <a:t>减乘除</a:t>
              </a:r>
              <a:r>
                <a:rPr lang="en-US" altLang="zh-CN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)</a:t>
              </a:r>
              <a:r>
                <a:rPr lang="zh-CN" altLang="en-US" sz="3600" b="1" baseline="30000" dirty="0" smtClean="0">
                  <a:solidFill>
                    <a:schemeClr val="bg1"/>
                  </a:solidFill>
                  <a:latin typeface="+mn-ea"/>
                  <a:sym typeface="+mn-ea"/>
                </a:rPr>
                <a:t>时需处理进位。</a:t>
              </a:r>
              <a:endParaRPr lang="zh-CN" altLang="en-US" sz="3600" b="1" baseline="30000" dirty="0">
                <a:solidFill>
                  <a:schemeClr val="bg1"/>
                </a:solidFill>
                <a:latin typeface="+mn-ea"/>
                <a:ea typeface="汉仪丫丫体简" panose="02010604000101010101" pitchFamily="2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426011" y="4508106"/>
              <a:ext cx="4256539" cy="1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sz="3800" b="1" baseline="30000" dirty="0" smtClean="0">
                  <a:solidFill>
                    <a:srgbClr val="F7808B"/>
                  </a:solidFill>
                  <a:latin typeface="+mn-ea"/>
                  <a:sym typeface="+mn-ea"/>
                </a:rPr>
                <a:t>考虑</a:t>
              </a:r>
              <a:r>
                <a:rPr lang="zh-CN" altLang="en-US" sz="3800" b="1" baseline="30000" dirty="0">
                  <a:solidFill>
                    <a:srgbClr val="F7808B"/>
                  </a:solidFill>
                  <a:latin typeface="+mn-ea"/>
                  <a:sym typeface="+mn-ea"/>
                </a:rPr>
                <a:t>做一些小学生的</a:t>
              </a:r>
              <a:r>
                <a:rPr lang="zh-CN" altLang="en-US" sz="3800" b="1" baseline="30000" dirty="0" smtClean="0">
                  <a:solidFill>
                    <a:srgbClr val="F7808B"/>
                  </a:solidFill>
                  <a:latin typeface="+mn-ea"/>
                  <a:sym typeface="+mn-ea"/>
                </a:rPr>
                <a:t>工作</a:t>
              </a:r>
              <a:endParaRPr lang="zh-CN" altLang="en-US" sz="3800" b="1" baseline="30000" dirty="0" smtClean="0">
                <a:solidFill>
                  <a:srgbClr val="F7808B"/>
                </a:solidFill>
                <a:latin typeface="+mn-ea"/>
                <a:ea typeface="汉仪丫丫体简" panose="02010604000101010101" pitchFamily="2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865826">
            <a:off x="3114145" y="3392133"/>
            <a:ext cx="262563" cy="665161"/>
          </a:xfrm>
          <a:prstGeom prst="rect">
            <a:avLst/>
          </a:prstGeom>
        </p:spPr>
      </p:pic>
      <p:sp>
        <p:nvSpPr>
          <p:cNvPr id="35" name="Freeform 5"/>
          <p:cNvSpPr>
            <a:spLocks noEditPoints="1"/>
          </p:cNvSpPr>
          <p:nvPr/>
        </p:nvSpPr>
        <p:spPr bwMode="auto">
          <a:xfrm rot="6267547">
            <a:off x="2446801" y="2510545"/>
            <a:ext cx="420989" cy="633043"/>
          </a:xfrm>
          <a:custGeom>
            <a:avLst/>
            <a:gdLst>
              <a:gd name="T0" fmla="*/ 3 w 228"/>
              <a:gd name="T1" fmla="*/ 323 h 342"/>
              <a:gd name="T2" fmla="*/ 160 w 228"/>
              <a:gd name="T3" fmla="*/ 165 h 342"/>
              <a:gd name="T4" fmla="*/ 170 w 228"/>
              <a:gd name="T5" fmla="*/ 92 h 342"/>
              <a:gd name="T6" fmla="*/ 183 w 228"/>
              <a:gd name="T7" fmla="*/ 5 h 342"/>
              <a:gd name="T8" fmla="*/ 124 w 228"/>
              <a:gd name="T9" fmla="*/ 207 h 342"/>
              <a:gd name="T10" fmla="*/ 155 w 228"/>
              <a:gd name="T11" fmla="*/ 144 h 342"/>
              <a:gd name="T12" fmla="*/ 171 w 228"/>
              <a:gd name="T13" fmla="*/ 38 h 342"/>
              <a:gd name="T14" fmla="*/ 171 w 228"/>
              <a:gd name="T15" fmla="*/ 58 h 342"/>
              <a:gd name="T16" fmla="*/ 115 w 228"/>
              <a:gd name="T17" fmla="*/ 244 h 342"/>
              <a:gd name="T18" fmla="*/ 155 w 228"/>
              <a:gd name="T19" fmla="*/ 41 h 342"/>
              <a:gd name="T20" fmla="*/ 114 w 228"/>
              <a:gd name="T21" fmla="*/ 65 h 342"/>
              <a:gd name="T22" fmla="*/ 147 w 228"/>
              <a:gd name="T23" fmla="*/ 26 h 342"/>
              <a:gd name="T24" fmla="*/ 155 w 228"/>
              <a:gd name="T25" fmla="*/ 42 h 342"/>
              <a:gd name="T26" fmla="*/ 115 w 228"/>
              <a:gd name="T27" fmla="*/ 62 h 342"/>
              <a:gd name="T28" fmla="*/ 144 w 228"/>
              <a:gd name="T29" fmla="*/ 52 h 342"/>
              <a:gd name="T30" fmla="*/ 222 w 228"/>
              <a:gd name="T31" fmla="*/ 47 h 342"/>
              <a:gd name="T32" fmla="*/ 215 w 228"/>
              <a:gd name="T33" fmla="*/ 41 h 342"/>
              <a:gd name="T34" fmla="*/ 189 w 228"/>
              <a:gd name="T35" fmla="*/ 39 h 342"/>
              <a:gd name="T36" fmla="*/ 180 w 228"/>
              <a:gd name="T37" fmla="*/ 26 h 342"/>
              <a:gd name="T38" fmla="*/ 223 w 228"/>
              <a:gd name="T39" fmla="*/ 52 h 342"/>
              <a:gd name="T40" fmla="*/ 198 w 228"/>
              <a:gd name="T41" fmla="*/ 28 h 342"/>
              <a:gd name="T42" fmla="*/ 193 w 228"/>
              <a:gd name="T43" fmla="*/ 19 h 342"/>
              <a:gd name="T44" fmla="*/ 164 w 228"/>
              <a:gd name="T45" fmla="*/ 6 h 342"/>
              <a:gd name="T46" fmla="*/ 163 w 228"/>
              <a:gd name="T47" fmla="*/ 8 h 342"/>
              <a:gd name="T48" fmla="*/ 134 w 228"/>
              <a:gd name="T49" fmla="*/ 49 h 342"/>
              <a:gd name="T50" fmla="*/ 144 w 228"/>
              <a:gd name="T51" fmla="*/ 34 h 342"/>
              <a:gd name="T52" fmla="*/ 115 w 228"/>
              <a:gd name="T53" fmla="*/ 63 h 342"/>
              <a:gd name="T54" fmla="*/ 155 w 228"/>
              <a:gd name="T55" fmla="*/ 43 h 342"/>
              <a:gd name="T56" fmla="*/ 131 w 228"/>
              <a:gd name="T57" fmla="*/ 64 h 342"/>
              <a:gd name="T58" fmla="*/ 168 w 228"/>
              <a:gd name="T59" fmla="*/ 18 h 342"/>
              <a:gd name="T60" fmla="*/ 164 w 228"/>
              <a:gd name="T61" fmla="*/ 120 h 342"/>
              <a:gd name="T62" fmla="*/ 132 w 228"/>
              <a:gd name="T63" fmla="*/ 194 h 342"/>
              <a:gd name="T64" fmla="*/ 147 w 228"/>
              <a:gd name="T65" fmla="*/ 164 h 342"/>
              <a:gd name="T66" fmla="*/ 6 w 228"/>
              <a:gd name="T67" fmla="*/ 323 h 342"/>
              <a:gd name="T68" fmla="*/ 98 w 228"/>
              <a:gd name="T69" fmla="*/ 274 h 342"/>
              <a:gd name="T70" fmla="*/ 152 w 228"/>
              <a:gd name="T71" fmla="*/ 185 h 342"/>
              <a:gd name="T72" fmla="*/ 105 w 228"/>
              <a:gd name="T73" fmla="*/ 258 h 342"/>
              <a:gd name="T74" fmla="*/ 170 w 228"/>
              <a:gd name="T75" fmla="*/ 121 h 342"/>
              <a:gd name="T76" fmla="*/ 188 w 228"/>
              <a:gd name="T77" fmla="*/ 37 h 342"/>
              <a:gd name="T78" fmla="*/ 183 w 228"/>
              <a:gd name="T79" fmla="*/ 25 h 342"/>
              <a:gd name="T80" fmla="*/ 197 w 228"/>
              <a:gd name="T81" fmla="*/ 27 h 342"/>
              <a:gd name="T82" fmla="*/ 163 w 228"/>
              <a:gd name="T83" fmla="*/ 8 h 342"/>
              <a:gd name="T84" fmla="*/ 118 w 228"/>
              <a:gd name="T85" fmla="*/ 64 h 342"/>
              <a:gd name="T86" fmla="*/ 130 w 228"/>
              <a:gd name="T87" fmla="*/ 67 h 342"/>
              <a:gd name="T88" fmla="*/ 154 w 228"/>
              <a:gd name="T89" fmla="*/ 32 h 342"/>
              <a:gd name="T90" fmla="*/ 161 w 228"/>
              <a:gd name="T91" fmla="*/ 24 h 342"/>
              <a:gd name="T92" fmla="*/ 166 w 228"/>
              <a:gd name="T93" fmla="*/ 10 h 342"/>
              <a:gd name="T94" fmla="*/ 172 w 228"/>
              <a:gd name="T95" fmla="*/ 14 h 342"/>
              <a:gd name="T96" fmla="*/ 112 w 228"/>
              <a:gd name="T97" fmla="*/ 227 h 342"/>
              <a:gd name="T98" fmla="*/ 23 w 228"/>
              <a:gd name="T99" fmla="*/ 321 h 342"/>
              <a:gd name="T100" fmla="*/ 57 w 228"/>
              <a:gd name="T101" fmla="*/ 313 h 342"/>
              <a:gd name="T102" fmla="*/ 110 w 228"/>
              <a:gd name="T103" fmla="*/ 251 h 342"/>
              <a:gd name="T104" fmla="*/ 70 w 228"/>
              <a:gd name="T105" fmla="*/ 302 h 342"/>
              <a:gd name="T106" fmla="*/ 164 w 228"/>
              <a:gd name="T107" fmla="*/ 127 h 342"/>
              <a:gd name="T108" fmla="*/ 172 w 228"/>
              <a:gd name="T109" fmla="*/ 99 h 342"/>
              <a:gd name="T110" fmla="*/ 173 w 228"/>
              <a:gd name="T111" fmla="*/ 26 h 342"/>
              <a:gd name="T112" fmla="*/ 175 w 228"/>
              <a:gd name="T113" fmla="*/ 78 h 342"/>
              <a:gd name="T114" fmla="*/ 177 w 228"/>
              <a:gd name="T115" fmla="*/ 41 h 342"/>
              <a:gd name="T116" fmla="*/ 203 w 228"/>
              <a:gd name="T117" fmla="*/ 37 h 342"/>
              <a:gd name="T118" fmla="*/ 207 w 228"/>
              <a:gd name="T119" fmla="*/ 41 h 342"/>
              <a:gd name="T120" fmla="*/ 220 w 228"/>
              <a:gd name="T121" fmla="*/ 53 h 342"/>
              <a:gd name="T122" fmla="*/ 216 w 228"/>
              <a:gd name="T123" fmla="*/ 59 h 342"/>
              <a:gd name="T124" fmla="*/ 198 w 228"/>
              <a:gd name="T125" fmla="*/ 4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8" h="342">
                <a:moveTo>
                  <a:pt x="160" y="169"/>
                </a:moveTo>
                <a:cubicBezTo>
                  <a:pt x="160" y="169"/>
                  <a:pt x="161" y="168"/>
                  <a:pt x="160" y="169"/>
                </a:cubicBezTo>
                <a:close/>
                <a:moveTo>
                  <a:pt x="162" y="162"/>
                </a:moveTo>
                <a:cubicBezTo>
                  <a:pt x="162" y="162"/>
                  <a:pt x="163" y="162"/>
                  <a:pt x="162" y="162"/>
                </a:cubicBezTo>
                <a:close/>
                <a:moveTo>
                  <a:pt x="159" y="170"/>
                </a:moveTo>
                <a:cubicBezTo>
                  <a:pt x="161" y="168"/>
                  <a:pt x="158" y="172"/>
                  <a:pt x="159" y="170"/>
                </a:cubicBezTo>
                <a:close/>
                <a:moveTo>
                  <a:pt x="172" y="110"/>
                </a:moveTo>
                <a:cubicBezTo>
                  <a:pt x="172" y="110"/>
                  <a:pt x="173" y="110"/>
                  <a:pt x="172" y="110"/>
                </a:cubicBezTo>
                <a:close/>
                <a:moveTo>
                  <a:pt x="165" y="154"/>
                </a:moveTo>
                <a:cubicBezTo>
                  <a:pt x="167" y="153"/>
                  <a:pt x="165" y="154"/>
                  <a:pt x="165" y="154"/>
                </a:cubicBezTo>
                <a:close/>
                <a:moveTo>
                  <a:pt x="174" y="126"/>
                </a:moveTo>
                <a:cubicBezTo>
                  <a:pt x="174" y="126"/>
                  <a:pt x="175" y="124"/>
                  <a:pt x="175" y="124"/>
                </a:cubicBezTo>
                <a:cubicBezTo>
                  <a:pt x="174" y="124"/>
                  <a:pt x="173" y="126"/>
                  <a:pt x="174" y="126"/>
                </a:cubicBezTo>
                <a:close/>
                <a:moveTo>
                  <a:pt x="3" y="323"/>
                </a:moveTo>
                <a:cubicBezTo>
                  <a:pt x="3" y="323"/>
                  <a:pt x="6" y="322"/>
                  <a:pt x="6" y="322"/>
                </a:cubicBezTo>
                <a:cubicBezTo>
                  <a:pt x="5" y="322"/>
                  <a:pt x="4" y="323"/>
                  <a:pt x="4" y="322"/>
                </a:cubicBezTo>
                <a:cubicBezTo>
                  <a:pt x="4" y="322"/>
                  <a:pt x="4" y="322"/>
                  <a:pt x="4" y="322"/>
                </a:cubicBezTo>
                <a:cubicBezTo>
                  <a:pt x="4" y="321"/>
                  <a:pt x="1" y="322"/>
                  <a:pt x="3" y="323"/>
                </a:cubicBezTo>
                <a:close/>
                <a:moveTo>
                  <a:pt x="20" y="318"/>
                </a:moveTo>
                <a:cubicBezTo>
                  <a:pt x="20" y="318"/>
                  <a:pt x="21" y="318"/>
                  <a:pt x="20" y="318"/>
                </a:cubicBezTo>
                <a:close/>
                <a:moveTo>
                  <a:pt x="39" y="309"/>
                </a:moveTo>
                <a:cubicBezTo>
                  <a:pt x="39" y="309"/>
                  <a:pt x="39" y="306"/>
                  <a:pt x="39" y="309"/>
                </a:cubicBezTo>
                <a:close/>
                <a:moveTo>
                  <a:pt x="18" y="319"/>
                </a:moveTo>
                <a:cubicBezTo>
                  <a:pt x="17" y="319"/>
                  <a:pt x="17" y="319"/>
                  <a:pt x="16" y="319"/>
                </a:cubicBezTo>
                <a:cubicBezTo>
                  <a:pt x="17" y="320"/>
                  <a:pt x="18" y="320"/>
                  <a:pt x="18" y="319"/>
                </a:cubicBezTo>
                <a:close/>
                <a:moveTo>
                  <a:pt x="160" y="165"/>
                </a:moveTo>
                <a:cubicBezTo>
                  <a:pt x="160" y="165"/>
                  <a:pt x="156" y="173"/>
                  <a:pt x="157" y="172"/>
                </a:cubicBezTo>
                <a:cubicBezTo>
                  <a:pt x="158" y="172"/>
                  <a:pt x="160" y="165"/>
                  <a:pt x="160" y="165"/>
                </a:cubicBezTo>
                <a:close/>
                <a:moveTo>
                  <a:pt x="157" y="176"/>
                </a:moveTo>
                <a:cubicBezTo>
                  <a:pt x="157" y="175"/>
                  <a:pt x="157" y="175"/>
                  <a:pt x="158" y="174"/>
                </a:cubicBezTo>
                <a:cubicBezTo>
                  <a:pt x="158" y="173"/>
                  <a:pt x="159" y="172"/>
                  <a:pt x="159" y="172"/>
                </a:cubicBezTo>
                <a:cubicBezTo>
                  <a:pt x="159" y="172"/>
                  <a:pt x="156" y="174"/>
                  <a:pt x="157" y="176"/>
                </a:cubicBezTo>
                <a:close/>
                <a:moveTo>
                  <a:pt x="179" y="65"/>
                </a:moveTo>
                <a:cubicBezTo>
                  <a:pt x="180" y="65"/>
                  <a:pt x="178" y="65"/>
                  <a:pt x="179" y="65"/>
                </a:cubicBezTo>
                <a:close/>
                <a:moveTo>
                  <a:pt x="168" y="106"/>
                </a:moveTo>
                <a:cubicBezTo>
                  <a:pt x="168" y="106"/>
                  <a:pt x="168" y="106"/>
                  <a:pt x="168" y="106"/>
                </a:cubicBezTo>
                <a:cubicBezTo>
                  <a:pt x="167" y="106"/>
                  <a:pt x="168" y="106"/>
                  <a:pt x="168" y="106"/>
                </a:cubicBezTo>
                <a:close/>
                <a:moveTo>
                  <a:pt x="123" y="210"/>
                </a:moveTo>
                <a:cubicBezTo>
                  <a:pt x="123" y="209"/>
                  <a:pt x="123" y="209"/>
                  <a:pt x="123" y="209"/>
                </a:cubicBezTo>
                <a:cubicBezTo>
                  <a:pt x="123" y="210"/>
                  <a:pt x="122" y="210"/>
                  <a:pt x="122" y="211"/>
                </a:cubicBezTo>
                <a:cubicBezTo>
                  <a:pt x="123" y="210"/>
                  <a:pt x="123" y="209"/>
                  <a:pt x="123" y="210"/>
                </a:cubicBezTo>
                <a:close/>
                <a:moveTo>
                  <a:pt x="170" y="92"/>
                </a:moveTo>
                <a:cubicBezTo>
                  <a:pt x="170" y="92"/>
                  <a:pt x="171" y="91"/>
                  <a:pt x="172" y="89"/>
                </a:cubicBezTo>
                <a:cubicBezTo>
                  <a:pt x="172" y="88"/>
                  <a:pt x="172" y="88"/>
                  <a:pt x="172" y="87"/>
                </a:cubicBezTo>
                <a:cubicBezTo>
                  <a:pt x="171" y="87"/>
                  <a:pt x="170" y="92"/>
                  <a:pt x="170" y="92"/>
                </a:cubicBezTo>
                <a:close/>
                <a:moveTo>
                  <a:pt x="129" y="199"/>
                </a:moveTo>
                <a:cubicBezTo>
                  <a:pt x="128" y="199"/>
                  <a:pt x="128" y="200"/>
                  <a:pt x="127" y="201"/>
                </a:cubicBezTo>
                <a:cubicBezTo>
                  <a:pt x="128" y="200"/>
                  <a:pt x="128" y="199"/>
                  <a:pt x="129" y="199"/>
                </a:cubicBezTo>
                <a:close/>
                <a:moveTo>
                  <a:pt x="174" y="120"/>
                </a:moveTo>
                <a:cubicBezTo>
                  <a:pt x="175" y="120"/>
                  <a:pt x="174" y="120"/>
                  <a:pt x="174" y="120"/>
                </a:cubicBezTo>
                <a:close/>
                <a:moveTo>
                  <a:pt x="183" y="5"/>
                </a:moveTo>
                <a:cubicBezTo>
                  <a:pt x="182" y="5"/>
                  <a:pt x="182" y="4"/>
                  <a:pt x="183" y="5"/>
                </a:cubicBezTo>
                <a:close/>
                <a:moveTo>
                  <a:pt x="183" y="5"/>
                </a:move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lose/>
                <a:moveTo>
                  <a:pt x="172" y="112"/>
                </a:moveTo>
                <a:cubicBezTo>
                  <a:pt x="172" y="112"/>
                  <a:pt x="171" y="112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2" y="112"/>
                  <a:pt x="172" y="111"/>
                  <a:pt x="172" y="112"/>
                </a:cubicBezTo>
                <a:close/>
                <a:moveTo>
                  <a:pt x="177" y="82"/>
                </a:moveTo>
                <a:cubicBezTo>
                  <a:pt x="177" y="83"/>
                  <a:pt x="177" y="84"/>
                  <a:pt x="177" y="85"/>
                </a:cubicBezTo>
                <a:cubicBezTo>
                  <a:pt x="177" y="85"/>
                  <a:pt x="177" y="85"/>
                  <a:pt x="177" y="85"/>
                </a:cubicBezTo>
                <a:cubicBezTo>
                  <a:pt x="177" y="84"/>
                  <a:pt x="177" y="83"/>
                  <a:pt x="177" y="82"/>
                </a:cubicBezTo>
                <a:close/>
                <a:moveTo>
                  <a:pt x="177" y="111"/>
                </a:moveTo>
                <a:cubicBezTo>
                  <a:pt x="177" y="112"/>
                  <a:pt x="177" y="110"/>
                  <a:pt x="177" y="109"/>
                </a:cubicBezTo>
                <a:cubicBezTo>
                  <a:pt x="176" y="110"/>
                  <a:pt x="177" y="111"/>
                  <a:pt x="177" y="111"/>
                </a:cubicBezTo>
                <a:close/>
                <a:moveTo>
                  <a:pt x="124" y="207"/>
                </a:moveTo>
                <a:cubicBezTo>
                  <a:pt x="125" y="206"/>
                  <a:pt x="126" y="203"/>
                  <a:pt x="127" y="201"/>
                </a:cubicBezTo>
                <a:cubicBezTo>
                  <a:pt x="127" y="202"/>
                  <a:pt x="125" y="204"/>
                  <a:pt x="124" y="207"/>
                </a:cubicBezTo>
                <a:close/>
                <a:moveTo>
                  <a:pt x="134" y="213"/>
                </a:moveTo>
                <a:cubicBezTo>
                  <a:pt x="135" y="212"/>
                  <a:pt x="135" y="212"/>
                  <a:pt x="135" y="211"/>
                </a:cubicBezTo>
                <a:cubicBezTo>
                  <a:pt x="135" y="212"/>
                  <a:pt x="134" y="212"/>
                  <a:pt x="134" y="213"/>
                </a:cubicBezTo>
                <a:close/>
                <a:moveTo>
                  <a:pt x="105" y="259"/>
                </a:moveTo>
                <a:cubicBezTo>
                  <a:pt x="104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lose/>
                <a:moveTo>
                  <a:pt x="130" y="199"/>
                </a:moveTo>
                <a:cubicBezTo>
                  <a:pt x="130" y="198"/>
                  <a:pt x="131" y="197"/>
                  <a:pt x="131" y="196"/>
                </a:cubicBezTo>
                <a:cubicBezTo>
                  <a:pt x="131" y="196"/>
                  <a:pt x="128" y="198"/>
                  <a:pt x="130" y="199"/>
                </a:cubicBezTo>
                <a:close/>
                <a:moveTo>
                  <a:pt x="156" y="134"/>
                </a:moveTo>
                <a:cubicBezTo>
                  <a:pt x="154" y="136"/>
                  <a:pt x="158" y="132"/>
                  <a:pt x="156" y="134"/>
                </a:cubicBezTo>
                <a:close/>
                <a:moveTo>
                  <a:pt x="155" y="144"/>
                </a:moveTo>
                <a:cubicBezTo>
                  <a:pt x="154" y="143"/>
                  <a:pt x="156" y="144"/>
                  <a:pt x="155" y="144"/>
                </a:cubicBezTo>
                <a:close/>
                <a:moveTo>
                  <a:pt x="154" y="137"/>
                </a:moveTo>
                <a:cubicBezTo>
                  <a:pt x="154" y="137"/>
                  <a:pt x="155" y="137"/>
                  <a:pt x="154" y="137"/>
                </a:cubicBezTo>
                <a:cubicBezTo>
                  <a:pt x="154" y="137"/>
                  <a:pt x="154" y="137"/>
                  <a:pt x="154" y="137"/>
                </a:cubicBezTo>
                <a:close/>
                <a:moveTo>
                  <a:pt x="157" y="138"/>
                </a:moveTo>
                <a:cubicBezTo>
                  <a:pt x="157" y="137"/>
                  <a:pt x="157" y="137"/>
                  <a:pt x="157" y="136"/>
                </a:cubicBezTo>
                <a:cubicBezTo>
                  <a:pt x="157" y="136"/>
                  <a:pt x="156" y="137"/>
                  <a:pt x="157" y="138"/>
                </a:cubicBezTo>
                <a:close/>
                <a:moveTo>
                  <a:pt x="139" y="183"/>
                </a:moveTo>
                <a:cubicBezTo>
                  <a:pt x="138" y="182"/>
                  <a:pt x="140" y="183"/>
                  <a:pt x="139" y="183"/>
                </a:cubicBezTo>
                <a:close/>
                <a:moveTo>
                  <a:pt x="153" y="147"/>
                </a:moveTo>
                <a:cubicBezTo>
                  <a:pt x="154" y="147"/>
                  <a:pt x="154" y="147"/>
                  <a:pt x="153" y="147"/>
                </a:cubicBezTo>
                <a:close/>
                <a:moveTo>
                  <a:pt x="165" y="91"/>
                </a:moveTo>
                <a:cubicBezTo>
                  <a:pt x="165" y="91"/>
                  <a:pt x="164" y="93"/>
                  <a:pt x="165" y="91"/>
                </a:cubicBezTo>
                <a:close/>
                <a:moveTo>
                  <a:pt x="172" y="44"/>
                </a:moveTo>
                <a:cubicBezTo>
                  <a:pt x="174" y="44"/>
                  <a:pt x="171" y="38"/>
                  <a:pt x="171" y="38"/>
                </a:cubicBezTo>
                <a:cubicBezTo>
                  <a:pt x="171" y="38"/>
                  <a:pt x="171" y="44"/>
                  <a:pt x="172" y="44"/>
                </a:cubicBezTo>
                <a:close/>
                <a:moveTo>
                  <a:pt x="113" y="247"/>
                </a:moveTo>
                <a:cubicBezTo>
                  <a:pt x="113" y="247"/>
                  <a:pt x="113" y="244"/>
                  <a:pt x="113" y="247"/>
                </a:cubicBezTo>
                <a:close/>
                <a:moveTo>
                  <a:pt x="161" y="122"/>
                </a:moveTo>
                <a:cubicBezTo>
                  <a:pt x="160" y="122"/>
                  <a:pt x="162" y="122"/>
                  <a:pt x="161" y="122"/>
                </a:cubicBezTo>
                <a:close/>
                <a:moveTo>
                  <a:pt x="165" y="99"/>
                </a:moveTo>
                <a:cubicBezTo>
                  <a:pt x="166" y="93"/>
                  <a:pt x="169" y="81"/>
                  <a:pt x="168" y="76"/>
                </a:cubicBezTo>
                <a:cubicBezTo>
                  <a:pt x="168" y="75"/>
                  <a:pt x="166" y="87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8"/>
                  <a:pt x="163" y="101"/>
                  <a:pt x="163" y="101"/>
                </a:cubicBezTo>
                <a:cubicBezTo>
                  <a:pt x="160" y="103"/>
                  <a:pt x="160" y="121"/>
                  <a:pt x="160" y="122"/>
                </a:cubicBezTo>
                <a:cubicBezTo>
                  <a:pt x="164" y="117"/>
                  <a:pt x="163" y="105"/>
                  <a:pt x="165" y="99"/>
                </a:cubicBezTo>
                <a:close/>
                <a:moveTo>
                  <a:pt x="171" y="58"/>
                </a:moveTo>
                <a:cubicBezTo>
                  <a:pt x="172" y="58"/>
                  <a:pt x="170" y="58"/>
                  <a:pt x="171" y="58"/>
                </a:cubicBezTo>
                <a:close/>
                <a:moveTo>
                  <a:pt x="141" y="201"/>
                </a:moveTo>
                <a:cubicBezTo>
                  <a:pt x="140" y="201"/>
                  <a:pt x="137" y="204"/>
                  <a:pt x="138" y="205"/>
                </a:cubicBezTo>
                <a:cubicBezTo>
                  <a:pt x="139" y="204"/>
                  <a:pt x="140" y="202"/>
                  <a:pt x="141" y="201"/>
                </a:cubicBezTo>
                <a:close/>
                <a:moveTo>
                  <a:pt x="136" y="209"/>
                </a:moveTo>
                <a:cubicBezTo>
                  <a:pt x="137" y="208"/>
                  <a:pt x="137" y="207"/>
                  <a:pt x="138" y="206"/>
                </a:cubicBezTo>
                <a:cubicBezTo>
                  <a:pt x="137" y="206"/>
                  <a:pt x="136" y="209"/>
                  <a:pt x="136" y="209"/>
                </a:cubicBezTo>
                <a:close/>
                <a:moveTo>
                  <a:pt x="117" y="240"/>
                </a:moveTo>
                <a:cubicBezTo>
                  <a:pt x="118" y="240"/>
                  <a:pt x="118" y="239"/>
                  <a:pt x="118" y="238"/>
                </a:cubicBezTo>
                <a:cubicBezTo>
                  <a:pt x="118" y="239"/>
                  <a:pt x="117" y="239"/>
                  <a:pt x="117" y="240"/>
                </a:cubicBezTo>
                <a:close/>
                <a:moveTo>
                  <a:pt x="141" y="199"/>
                </a:moveTo>
                <a:cubicBezTo>
                  <a:pt x="141" y="199"/>
                  <a:pt x="141" y="199"/>
                  <a:pt x="141" y="199"/>
                </a:cubicBezTo>
                <a:cubicBezTo>
                  <a:pt x="141" y="199"/>
                  <a:pt x="141" y="199"/>
                  <a:pt x="141" y="199"/>
                </a:cubicBezTo>
                <a:close/>
                <a:moveTo>
                  <a:pt x="115" y="244"/>
                </a:moveTo>
                <a:cubicBezTo>
                  <a:pt x="115" y="244"/>
                  <a:pt x="116" y="243"/>
                  <a:pt x="116" y="242"/>
                </a:cubicBezTo>
                <a:cubicBezTo>
                  <a:pt x="115" y="243"/>
                  <a:pt x="115" y="244"/>
                  <a:pt x="115" y="244"/>
                </a:cubicBezTo>
                <a:close/>
                <a:moveTo>
                  <a:pt x="149" y="45"/>
                </a:moveTo>
                <a:cubicBezTo>
                  <a:pt x="149" y="44"/>
                  <a:pt x="149" y="45"/>
                  <a:pt x="149" y="45"/>
                </a:cubicBezTo>
                <a:close/>
                <a:moveTo>
                  <a:pt x="151" y="24"/>
                </a:moveTo>
                <a:cubicBezTo>
                  <a:pt x="152" y="25"/>
                  <a:pt x="150" y="24"/>
                  <a:pt x="151" y="24"/>
                </a:cubicBezTo>
                <a:close/>
                <a:moveTo>
                  <a:pt x="149" y="27"/>
                </a:moveTo>
                <a:cubicBezTo>
                  <a:pt x="148" y="26"/>
                  <a:pt x="149" y="28"/>
                  <a:pt x="149" y="27"/>
                </a:cubicBezTo>
                <a:close/>
                <a:moveTo>
                  <a:pt x="150" y="24"/>
                </a:moveTo>
                <a:cubicBezTo>
                  <a:pt x="150" y="24"/>
                  <a:pt x="156" y="16"/>
                  <a:pt x="156" y="16"/>
                </a:cubicBezTo>
                <a:cubicBezTo>
                  <a:pt x="155" y="12"/>
                  <a:pt x="148" y="23"/>
                  <a:pt x="150" y="24"/>
                </a:cubicBezTo>
                <a:close/>
                <a:moveTo>
                  <a:pt x="153" y="18"/>
                </a:moveTo>
                <a:cubicBezTo>
                  <a:pt x="154" y="17"/>
                  <a:pt x="153" y="18"/>
                  <a:pt x="153" y="18"/>
                </a:cubicBezTo>
                <a:close/>
                <a:moveTo>
                  <a:pt x="155" y="41"/>
                </a:moveTo>
                <a:cubicBezTo>
                  <a:pt x="154" y="40"/>
                  <a:pt x="155" y="41"/>
                  <a:pt x="155" y="41"/>
                </a:cubicBezTo>
                <a:close/>
                <a:moveTo>
                  <a:pt x="142" y="54"/>
                </a:moveTo>
                <a:cubicBezTo>
                  <a:pt x="142" y="54"/>
                  <a:pt x="142" y="53"/>
                  <a:pt x="142" y="54"/>
                </a:cubicBezTo>
                <a:close/>
                <a:moveTo>
                  <a:pt x="140" y="56"/>
                </a:moveTo>
                <a:cubicBezTo>
                  <a:pt x="140" y="56"/>
                  <a:pt x="141" y="57"/>
                  <a:pt x="140" y="56"/>
                </a:cubicBezTo>
                <a:close/>
                <a:moveTo>
                  <a:pt x="140" y="57"/>
                </a:moveTo>
                <a:cubicBezTo>
                  <a:pt x="140" y="57"/>
                  <a:pt x="139" y="56"/>
                  <a:pt x="140" y="57"/>
                </a:cubicBezTo>
                <a:close/>
                <a:moveTo>
                  <a:pt x="141" y="55"/>
                </a:moveTo>
                <a:cubicBezTo>
                  <a:pt x="142" y="55"/>
                  <a:pt x="141" y="54"/>
                  <a:pt x="141" y="55"/>
                </a:cubicBezTo>
                <a:close/>
                <a:moveTo>
                  <a:pt x="148" y="28"/>
                </a:moveTo>
                <a:cubicBezTo>
                  <a:pt x="149" y="29"/>
                  <a:pt x="148" y="28"/>
                  <a:pt x="148" y="28"/>
                </a:cubicBezTo>
                <a:close/>
                <a:moveTo>
                  <a:pt x="141" y="55"/>
                </a:moveTo>
                <a:cubicBezTo>
                  <a:pt x="140" y="55"/>
                  <a:pt x="142" y="56"/>
                  <a:pt x="141" y="55"/>
                </a:cubicBezTo>
                <a:close/>
                <a:moveTo>
                  <a:pt x="114" y="65"/>
                </a:moveTo>
                <a:cubicBezTo>
                  <a:pt x="111" y="64"/>
                  <a:pt x="114" y="66"/>
                  <a:pt x="114" y="65"/>
                </a:cubicBezTo>
                <a:close/>
                <a:moveTo>
                  <a:pt x="160" y="14"/>
                </a:moveTo>
                <a:cubicBezTo>
                  <a:pt x="159" y="13"/>
                  <a:pt x="161" y="14"/>
                  <a:pt x="160" y="14"/>
                </a:cubicBezTo>
                <a:close/>
                <a:moveTo>
                  <a:pt x="143" y="36"/>
                </a:moveTo>
                <a:cubicBezTo>
                  <a:pt x="143" y="35"/>
                  <a:pt x="144" y="36"/>
                  <a:pt x="143" y="36"/>
                </a:cubicBezTo>
                <a:close/>
                <a:moveTo>
                  <a:pt x="141" y="39"/>
                </a:moveTo>
                <a:cubicBezTo>
                  <a:pt x="142" y="39"/>
                  <a:pt x="139" y="37"/>
                  <a:pt x="141" y="39"/>
                </a:cubicBezTo>
                <a:close/>
                <a:moveTo>
                  <a:pt x="148" y="47"/>
                </a:moveTo>
                <a:cubicBezTo>
                  <a:pt x="149" y="47"/>
                  <a:pt x="147" y="46"/>
                  <a:pt x="148" y="47"/>
                </a:cubicBezTo>
                <a:close/>
                <a:moveTo>
                  <a:pt x="165" y="20"/>
                </a:moveTo>
                <a:cubicBezTo>
                  <a:pt x="164" y="19"/>
                  <a:pt x="166" y="21"/>
                  <a:pt x="165" y="20"/>
                </a:cubicBezTo>
                <a:close/>
                <a:moveTo>
                  <a:pt x="143" y="53"/>
                </a:moveTo>
                <a:cubicBezTo>
                  <a:pt x="143" y="53"/>
                  <a:pt x="142" y="52"/>
                  <a:pt x="143" y="53"/>
                </a:cubicBezTo>
                <a:close/>
                <a:moveTo>
                  <a:pt x="147" y="26"/>
                </a:moveTo>
                <a:cubicBezTo>
                  <a:pt x="148" y="26"/>
                  <a:pt x="146" y="25"/>
                  <a:pt x="147" y="26"/>
                </a:cubicBezTo>
                <a:close/>
                <a:moveTo>
                  <a:pt x="119" y="58"/>
                </a:moveTo>
                <a:cubicBezTo>
                  <a:pt x="119" y="58"/>
                  <a:pt x="118" y="57"/>
                  <a:pt x="119" y="58"/>
                </a:cubicBezTo>
                <a:close/>
                <a:moveTo>
                  <a:pt x="148" y="29"/>
                </a:moveTo>
                <a:cubicBezTo>
                  <a:pt x="147" y="28"/>
                  <a:pt x="148" y="29"/>
                  <a:pt x="148" y="29"/>
                </a:cubicBezTo>
                <a:close/>
                <a:moveTo>
                  <a:pt x="142" y="53"/>
                </a:moveTo>
                <a:cubicBezTo>
                  <a:pt x="142" y="53"/>
                  <a:pt x="143" y="54"/>
                  <a:pt x="142" y="53"/>
                </a:cubicBezTo>
                <a:close/>
                <a:moveTo>
                  <a:pt x="148" y="25"/>
                </a:moveTo>
                <a:cubicBezTo>
                  <a:pt x="146" y="25"/>
                  <a:pt x="148" y="25"/>
                  <a:pt x="148" y="25"/>
                </a:cubicBezTo>
                <a:close/>
                <a:moveTo>
                  <a:pt x="156" y="39"/>
                </a:moveTo>
                <a:cubicBezTo>
                  <a:pt x="156" y="39"/>
                  <a:pt x="157" y="40"/>
                  <a:pt x="156" y="39"/>
                </a:cubicBezTo>
                <a:close/>
                <a:moveTo>
                  <a:pt x="158" y="38"/>
                </a:moveTo>
                <a:cubicBezTo>
                  <a:pt x="157" y="37"/>
                  <a:pt x="158" y="38"/>
                  <a:pt x="158" y="38"/>
                </a:cubicBezTo>
                <a:close/>
                <a:moveTo>
                  <a:pt x="155" y="42"/>
                </a:moveTo>
                <a:cubicBezTo>
                  <a:pt x="154" y="43"/>
                  <a:pt x="157" y="41"/>
                  <a:pt x="155" y="42"/>
                </a:cubicBez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  <a:close/>
                <a:moveTo>
                  <a:pt x="156" y="41"/>
                </a:moveTo>
                <a:cubicBezTo>
                  <a:pt x="157" y="41"/>
                  <a:pt x="154" y="41"/>
                  <a:pt x="156" y="41"/>
                </a:cubicBezTo>
                <a:close/>
                <a:moveTo>
                  <a:pt x="143" y="58"/>
                </a:moveTo>
                <a:cubicBezTo>
                  <a:pt x="143" y="58"/>
                  <a:pt x="142" y="57"/>
                  <a:pt x="143" y="58"/>
                </a:cubicBezTo>
                <a:close/>
                <a:moveTo>
                  <a:pt x="161" y="31"/>
                </a:moveTo>
                <a:cubicBezTo>
                  <a:pt x="160" y="31"/>
                  <a:pt x="162" y="32"/>
                  <a:pt x="161" y="31"/>
                </a:cubicBezTo>
                <a:close/>
                <a:moveTo>
                  <a:pt x="156" y="41"/>
                </a:moveTo>
                <a:cubicBezTo>
                  <a:pt x="155" y="40"/>
                  <a:pt x="156" y="41"/>
                  <a:pt x="156" y="41"/>
                </a:cubicBezTo>
                <a:close/>
                <a:moveTo>
                  <a:pt x="163" y="30"/>
                </a:moveTo>
                <a:cubicBezTo>
                  <a:pt x="163" y="31"/>
                  <a:pt x="161" y="29"/>
                  <a:pt x="163" y="30"/>
                </a:cubicBezTo>
                <a:close/>
                <a:moveTo>
                  <a:pt x="115" y="62"/>
                </a:moveTo>
                <a:cubicBezTo>
                  <a:pt x="115" y="62"/>
                  <a:pt x="115" y="62"/>
                  <a:pt x="115" y="62"/>
                </a:cubicBezTo>
                <a:cubicBezTo>
                  <a:pt x="115" y="61"/>
                  <a:pt x="115" y="62"/>
                  <a:pt x="115" y="62"/>
                </a:cubicBezTo>
                <a:close/>
                <a:moveTo>
                  <a:pt x="167" y="3"/>
                </a:moveTo>
                <a:cubicBezTo>
                  <a:pt x="167" y="3"/>
                  <a:pt x="167" y="3"/>
                  <a:pt x="167" y="4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lose/>
                <a:moveTo>
                  <a:pt x="144" y="51"/>
                </a:moveTo>
                <a:cubicBezTo>
                  <a:pt x="144" y="50"/>
                  <a:pt x="144" y="51"/>
                  <a:pt x="144" y="52"/>
                </a:cubicBezTo>
                <a:cubicBezTo>
                  <a:pt x="144" y="52"/>
                  <a:pt x="145" y="51"/>
                  <a:pt x="144" y="51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5" y="34"/>
                  <a:pt x="144" y="34"/>
                </a:cubicBezTo>
                <a:close/>
                <a:moveTo>
                  <a:pt x="144" y="52"/>
                </a:move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lose/>
                <a:moveTo>
                  <a:pt x="165" y="2"/>
                </a:moveTo>
                <a:cubicBezTo>
                  <a:pt x="164" y="5"/>
                  <a:pt x="166" y="3"/>
                  <a:pt x="167" y="3"/>
                </a:cubicBezTo>
                <a:cubicBezTo>
                  <a:pt x="166" y="2"/>
                  <a:pt x="165" y="2"/>
                  <a:pt x="165" y="2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lose/>
                <a:moveTo>
                  <a:pt x="206" y="33"/>
                </a:moveTo>
                <a:cubicBezTo>
                  <a:pt x="205" y="33"/>
                  <a:pt x="207" y="31"/>
                  <a:pt x="206" y="33"/>
                </a:cubicBezTo>
                <a:close/>
                <a:moveTo>
                  <a:pt x="218" y="47"/>
                </a:moveTo>
                <a:cubicBezTo>
                  <a:pt x="218" y="48"/>
                  <a:pt x="220" y="45"/>
                  <a:pt x="218" y="47"/>
                </a:cubicBezTo>
                <a:close/>
                <a:moveTo>
                  <a:pt x="222" y="47"/>
                </a:moveTo>
                <a:cubicBezTo>
                  <a:pt x="223" y="47"/>
                  <a:pt x="224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6" y="47"/>
                  <a:pt x="226" y="47"/>
                </a:cubicBezTo>
                <a:cubicBezTo>
                  <a:pt x="225" y="48"/>
                  <a:pt x="217" y="40"/>
                  <a:pt x="217" y="40"/>
                </a:cubicBezTo>
                <a:cubicBezTo>
                  <a:pt x="217" y="41"/>
                  <a:pt x="216" y="41"/>
                  <a:pt x="216" y="41"/>
                </a:cubicBezTo>
                <a:cubicBezTo>
                  <a:pt x="216" y="41"/>
                  <a:pt x="219" y="44"/>
                  <a:pt x="219" y="45"/>
                </a:cubicBezTo>
                <a:cubicBezTo>
                  <a:pt x="219" y="45"/>
                  <a:pt x="221" y="46"/>
                  <a:pt x="222" y="47"/>
                </a:cubicBezTo>
                <a:close/>
                <a:moveTo>
                  <a:pt x="217" y="45"/>
                </a:moveTo>
                <a:cubicBezTo>
                  <a:pt x="217" y="44"/>
                  <a:pt x="216" y="45"/>
                  <a:pt x="217" y="45"/>
                </a:cubicBezTo>
                <a:close/>
                <a:moveTo>
                  <a:pt x="207" y="36"/>
                </a:moveTo>
                <a:cubicBezTo>
                  <a:pt x="207" y="36"/>
                  <a:pt x="206" y="37"/>
                  <a:pt x="207" y="36"/>
                </a:cubicBezTo>
                <a:close/>
                <a:moveTo>
                  <a:pt x="208" y="35"/>
                </a:moveTo>
                <a:cubicBezTo>
                  <a:pt x="208" y="35"/>
                  <a:pt x="215" y="41"/>
                  <a:pt x="215" y="41"/>
                </a:cubicBezTo>
                <a:cubicBezTo>
                  <a:pt x="218" y="40"/>
                  <a:pt x="208" y="34"/>
                  <a:pt x="208" y="35"/>
                </a:cubicBezTo>
                <a:close/>
                <a:moveTo>
                  <a:pt x="197" y="28"/>
                </a:moveTo>
                <a:cubicBezTo>
                  <a:pt x="196" y="28"/>
                  <a:pt x="197" y="27"/>
                  <a:pt x="197" y="28"/>
                </a:cubicBezTo>
                <a:close/>
                <a:moveTo>
                  <a:pt x="203" y="33"/>
                </a:moveTo>
                <a:cubicBezTo>
                  <a:pt x="203" y="32"/>
                  <a:pt x="202" y="33"/>
                  <a:pt x="203" y="33"/>
                </a:cubicBezTo>
                <a:close/>
                <a:moveTo>
                  <a:pt x="194" y="25"/>
                </a:moveTo>
                <a:cubicBezTo>
                  <a:pt x="193" y="26"/>
                  <a:pt x="196" y="23"/>
                  <a:pt x="194" y="25"/>
                </a:cubicBezTo>
                <a:close/>
                <a:moveTo>
                  <a:pt x="206" y="33"/>
                </a:moveTo>
                <a:cubicBezTo>
                  <a:pt x="207" y="32"/>
                  <a:pt x="206" y="34"/>
                  <a:pt x="206" y="33"/>
                </a:cubicBezTo>
                <a:close/>
                <a:moveTo>
                  <a:pt x="204" y="34"/>
                </a:moveTo>
                <a:cubicBezTo>
                  <a:pt x="205" y="34"/>
                  <a:pt x="204" y="34"/>
                  <a:pt x="204" y="34"/>
                </a:cubicBezTo>
                <a:close/>
                <a:moveTo>
                  <a:pt x="203" y="33"/>
                </a:moveTo>
                <a:cubicBezTo>
                  <a:pt x="204" y="33"/>
                  <a:pt x="202" y="34"/>
                  <a:pt x="203" y="33"/>
                </a:cubicBezTo>
                <a:close/>
                <a:moveTo>
                  <a:pt x="189" y="39"/>
                </a:moveTo>
                <a:cubicBezTo>
                  <a:pt x="188" y="38"/>
                  <a:pt x="190" y="40"/>
                  <a:pt x="189" y="39"/>
                </a:cubicBezTo>
                <a:close/>
                <a:moveTo>
                  <a:pt x="198" y="29"/>
                </a:move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179" y="24"/>
                </a:moveTo>
                <a:cubicBezTo>
                  <a:pt x="178" y="24"/>
                  <a:pt x="179" y="24"/>
                  <a:pt x="179" y="24"/>
                </a:cubicBezTo>
                <a:close/>
                <a:moveTo>
                  <a:pt x="181" y="27"/>
                </a:moveTo>
                <a:cubicBezTo>
                  <a:pt x="182" y="26"/>
                  <a:pt x="181" y="26"/>
                  <a:pt x="180" y="26"/>
                </a:cubicBezTo>
                <a:cubicBezTo>
                  <a:pt x="181" y="26"/>
                  <a:pt x="181" y="27"/>
                  <a:pt x="181" y="27"/>
                </a:cubicBezTo>
                <a:close/>
                <a:moveTo>
                  <a:pt x="179" y="24"/>
                </a:moveTo>
                <a:cubicBezTo>
                  <a:pt x="179" y="24"/>
                  <a:pt x="178" y="25"/>
                  <a:pt x="179" y="24"/>
                </a:cubicBezTo>
                <a:close/>
                <a:moveTo>
                  <a:pt x="180" y="26"/>
                </a:move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lose/>
                <a:moveTo>
                  <a:pt x="185" y="31"/>
                </a:moveTo>
                <a:cubicBezTo>
                  <a:pt x="184" y="32"/>
                  <a:pt x="186" y="30"/>
                  <a:pt x="185" y="31"/>
                </a:cubicBezTo>
                <a:close/>
                <a:moveTo>
                  <a:pt x="180" y="25"/>
                </a:moveTo>
                <a:cubicBezTo>
                  <a:pt x="181" y="25"/>
                  <a:pt x="179" y="25"/>
                  <a:pt x="180" y="25"/>
                </a:cubicBezTo>
                <a:close/>
                <a:moveTo>
                  <a:pt x="187" y="32"/>
                </a:moveTo>
                <a:cubicBezTo>
                  <a:pt x="187" y="32"/>
                  <a:pt x="186" y="32"/>
                  <a:pt x="187" y="32"/>
                </a:cubicBezTo>
                <a:close/>
                <a:moveTo>
                  <a:pt x="227" y="47"/>
                </a:moveTo>
                <a:cubicBezTo>
                  <a:pt x="227" y="47"/>
                  <a:pt x="225" y="51"/>
                  <a:pt x="225" y="50"/>
                </a:cubicBezTo>
                <a:cubicBezTo>
                  <a:pt x="225" y="50"/>
                  <a:pt x="220" y="47"/>
                  <a:pt x="220" y="48"/>
                </a:cubicBezTo>
                <a:cubicBezTo>
                  <a:pt x="219" y="49"/>
                  <a:pt x="221" y="48"/>
                  <a:pt x="221" y="48"/>
                </a:cubicBezTo>
                <a:cubicBezTo>
                  <a:pt x="221" y="48"/>
                  <a:pt x="224" y="51"/>
                  <a:pt x="224" y="51"/>
                </a:cubicBezTo>
                <a:cubicBezTo>
                  <a:pt x="224" y="52"/>
                  <a:pt x="222" y="52"/>
                  <a:pt x="223" y="52"/>
                </a:cubicBezTo>
                <a:cubicBezTo>
                  <a:pt x="222" y="52"/>
                  <a:pt x="222" y="52"/>
                  <a:pt x="222" y="51"/>
                </a:cubicBezTo>
                <a:cubicBezTo>
                  <a:pt x="215" y="45"/>
                  <a:pt x="206" y="38"/>
                  <a:pt x="199" y="32"/>
                </a:cubicBezTo>
                <a:cubicBezTo>
                  <a:pt x="196" y="30"/>
                  <a:pt x="190" y="22"/>
                  <a:pt x="184" y="15"/>
                </a:cubicBezTo>
                <a:cubicBezTo>
                  <a:pt x="189" y="20"/>
                  <a:pt x="194" y="25"/>
                  <a:pt x="194" y="24"/>
                </a:cubicBezTo>
                <a:cubicBezTo>
                  <a:pt x="194" y="24"/>
                  <a:pt x="193" y="23"/>
                  <a:pt x="193" y="23"/>
                </a:cubicBezTo>
                <a:cubicBezTo>
                  <a:pt x="194" y="22"/>
                  <a:pt x="196" y="24"/>
                  <a:pt x="196" y="24"/>
                </a:cubicBezTo>
                <a:cubicBezTo>
                  <a:pt x="195" y="25"/>
                  <a:pt x="195" y="25"/>
                  <a:pt x="195" y="26"/>
                </a:cubicBezTo>
                <a:cubicBezTo>
                  <a:pt x="194" y="26"/>
                  <a:pt x="197" y="26"/>
                  <a:pt x="197" y="25"/>
                </a:cubicBezTo>
                <a:cubicBezTo>
                  <a:pt x="196" y="26"/>
                  <a:pt x="196" y="28"/>
                  <a:pt x="196" y="28"/>
                </a:cubicBezTo>
                <a:cubicBezTo>
                  <a:pt x="196" y="28"/>
                  <a:pt x="198" y="26"/>
                  <a:pt x="198" y="26"/>
                </a:cubicBezTo>
                <a:cubicBezTo>
                  <a:pt x="198" y="27"/>
                  <a:pt x="197" y="28"/>
                  <a:pt x="197" y="28"/>
                </a:cubicBezTo>
                <a:cubicBezTo>
                  <a:pt x="197" y="28"/>
                  <a:pt x="198" y="27"/>
                  <a:pt x="198" y="27"/>
                </a:cubicBezTo>
                <a:cubicBezTo>
                  <a:pt x="199" y="27"/>
                  <a:pt x="199" y="28"/>
                  <a:pt x="199" y="28"/>
                </a:cubicBezTo>
                <a:cubicBezTo>
                  <a:pt x="199" y="28"/>
                  <a:pt x="198" y="28"/>
                  <a:pt x="198" y="28"/>
                </a:cubicBezTo>
                <a:cubicBezTo>
                  <a:pt x="198" y="29"/>
                  <a:pt x="198" y="29"/>
                  <a:pt x="199" y="28"/>
                </a:cubicBezTo>
                <a:cubicBezTo>
                  <a:pt x="199" y="29"/>
                  <a:pt x="198" y="29"/>
                  <a:pt x="198" y="29"/>
                </a:cubicBezTo>
                <a:cubicBezTo>
                  <a:pt x="199" y="29"/>
                  <a:pt x="199" y="28"/>
                  <a:pt x="198" y="29"/>
                </a:cubicBezTo>
                <a:cubicBezTo>
                  <a:pt x="198" y="29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200" y="30"/>
                  <a:pt x="200" y="30"/>
                  <a:pt x="200" y="30"/>
                </a:cubicBezTo>
                <a:cubicBezTo>
                  <a:pt x="199" y="30"/>
                  <a:pt x="200" y="31"/>
                  <a:pt x="201" y="32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1"/>
                  <a:pt x="201" y="31"/>
                  <a:pt x="201" y="32"/>
                </a:cubicBezTo>
                <a:cubicBezTo>
                  <a:pt x="202" y="32"/>
                  <a:pt x="203" y="33"/>
                  <a:pt x="203" y="33"/>
                </a:cubicBezTo>
                <a:cubicBezTo>
                  <a:pt x="203" y="33"/>
                  <a:pt x="202" y="32"/>
                  <a:pt x="202" y="32"/>
                </a:cubicBezTo>
                <a:cubicBezTo>
                  <a:pt x="201" y="31"/>
                  <a:pt x="206" y="33"/>
                  <a:pt x="206" y="32"/>
                </a:cubicBezTo>
                <a:cubicBezTo>
                  <a:pt x="206" y="31"/>
                  <a:pt x="195" y="21"/>
                  <a:pt x="193" y="19"/>
                </a:cubicBezTo>
                <a:cubicBezTo>
                  <a:pt x="191" y="16"/>
                  <a:pt x="188" y="12"/>
                  <a:pt x="185" y="9"/>
                </a:cubicBezTo>
                <a:cubicBezTo>
                  <a:pt x="185" y="9"/>
                  <a:pt x="185" y="9"/>
                  <a:pt x="186" y="8"/>
                </a:cubicBezTo>
                <a:cubicBezTo>
                  <a:pt x="186" y="8"/>
                  <a:pt x="184" y="6"/>
                  <a:pt x="184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5"/>
                  <a:pt x="183" y="5"/>
                  <a:pt x="183" y="5"/>
                </a:cubicBezTo>
                <a:cubicBezTo>
                  <a:pt x="181" y="3"/>
                  <a:pt x="178" y="0"/>
                  <a:pt x="177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2" y="2"/>
                  <a:pt x="170" y="3"/>
                  <a:pt x="168" y="4"/>
                </a:cubicBezTo>
                <a:cubicBezTo>
                  <a:pt x="168" y="4"/>
                  <a:pt x="167" y="4"/>
                  <a:pt x="167" y="4"/>
                </a:cubicBezTo>
                <a:cubicBezTo>
                  <a:pt x="167" y="4"/>
                  <a:pt x="167" y="4"/>
                  <a:pt x="167" y="4"/>
                </a:cubicBezTo>
                <a:cubicBezTo>
                  <a:pt x="166" y="5"/>
                  <a:pt x="165" y="5"/>
                  <a:pt x="164" y="6"/>
                </a:cubicBezTo>
                <a:cubicBezTo>
                  <a:pt x="164" y="5"/>
                  <a:pt x="164" y="5"/>
                  <a:pt x="164" y="5"/>
                </a:cubicBez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4" y="5"/>
                  <a:pt x="164" y="5"/>
                </a:cubicBezTo>
                <a:cubicBezTo>
                  <a:pt x="164" y="5"/>
                  <a:pt x="164" y="4"/>
                  <a:pt x="164" y="4"/>
                </a:cubicBezTo>
                <a:cubicBezTo>
                  <a:pt x="164" y="4"/>
                  <a:pt x="164" y="5"/>
                  <a:pt x="163" y="6"/>
                </a:cubicBezTo>
                <a:cubicBezTo>
                  <a:pt x="163" y="6"/>
                  <a:pt x="162" y="6"/>
                  <a:pt x="162" y="6"/>
                </a:cubicBezTo>
                <a:cubicBezTo>
                  <a:pt x="162" y="6"/>
                  <a:pt x="163" y="6"/>
                  <a:pt x="163" y="6"/>
                </a:cubicBezTo>
                <a:cubicBezTo>
                  <a:pt x="160" y="9"/>
                  <a:pt x="155" y="13"/>
                  <a:pt x="155" y="13"/>
                </a:cubicBezTo>
                <a:cubicBezTo>
                  <a:pt x="155" y="13"/>
                  <a:pt x="156" y="15"/>
                  <a:pt x="156" y="15"/>
                </a:cubicBezTo>
                <a:cubicBezTo>
                  <a:pt x="158" y="14"/>
                  <a:pt x="159" y="12"/>
                  <a:pt x="160" y="11"/>
                </a:cubicBezTo>
                <a:cubicBezTo>
                  <a:pt x="161" y="11"/>
                  <a:pt x="162" y="10"/>
                  <a:pt x="163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9"/>
                  <a:pt x="163" y="9"/>
                  <a:pt x="164" y="9"/>
                </a:cubicBezTo>
                <a:cubicBezTo>
                  <a:pt x="163" y="10"/>
                  <a:pt x="163" y="10"/>
                  <a:pt x="163" y="11"/>
                </a:cubicBezTo>
                <a:cubicBezTo>
                  <a:pt x="163" y="11"/>
                  <a:pt x="164" y="10"/>
                  <a:pt x="164" y="10"/>
                </a:cubicBez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1"/>
                  <a:pt x="163" y="10"/>
                  <a:pt x="163" y="10"/>
                </a:cubicBezTo>
                <a:cubicBezTo>
                  <a:pt x="162" y="10"/>
                  <a:pt x="162" y="12"/>
                  <a:pt x="163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2" y="12"/>
                  <a:pt x="163" y="12"/>
                  <a:pt x="164" y="12"/>
                </a:cubicBezTo>
                <a:cubicBezTo>
                  <a:pt x="158" y="18"/>
                  <a:pt x="153" y="25"/>
                  <a:pt x="149" y="30"/>
                </a:cubicBezTo>
                <a:cubicBezTo>
                  <a:pt x="145" y="37"/>
                  <a:pt x="140" y="43"/>
                  <a:pt x="134" y="49"/>
                </a:cubicBezTo>
                <a:cubicBezTo>
                  <a:pt x="133" y="51"/>
                  <a:pt x="124" y="59"/>
                  <a:pt x="122" y="62"/>
                </a:cubicBezTo>
                <a:cubicBezTo>
                  <a:pt x="124" y="57"/>
                  <a:pt x="142" y="40"/>
                  <a:pt x="140" y="38"/>
                </a:cubicBezTo>
                <a:cubicBezTo>
                  <a:pt x="140" y="38"/>
                  <a:pt x="139" y="40"/>
                  <a:pt x="139" y="40"/>
                </a:cubicBezTo>
                <a:cubicBezTo>
                  <a:pt x="138" y="39"/>
                  <a:pt x="140" y="37"/>
                  <a:pt x="140" y="37"/>
                </a:cubicBezTo>
                <a:cubicBezTo>
                  <a:pt x="140" y="37"/>
                  <a:pt x="141" y="38"/>
                  <a:pt x="142" y="38"/>
                </a:cubicBezTo>
                <a:cubicBezTo>
                  <a:pt x="141" y="38"/>
                  <a:pt x="141" y="35"/>
                  <a:pt x="141" y="35"/>
                </a:cubicBezTo>
                <a:cubicBezTo>
                  <a:pt x="141" y="36"/>
                  <a:pt x="144" y="37"/>
                  <a:pt x="143" y="36"/>
                </a:cubicBezTo>
                <a:cubicBezTo>
                  <a:pt x="143" y="36"/>
                  <a:pt x="141" y="35"/>
                  <a:pt x="142" y="34"/>
                </a:cubicBezTo>
                <a:cubicBezTo>
                  <a:pt x="142" y="34"/>
                  <a:pt x="144" y="36"/>
                  <a:pt x="144" y="35"/>
                </a:cubicBezTo>
                <a:cubicBezTo>
                  <a:pt x="143" y="35"/>
                  <a:pt x="143" y="35"/>
                  <a:pt x="142" y="34"/>
                </a:cubicBezTo>
                <a:cubicBezTo>
                  <a:pt x="143" y="34"/>
                  <a:pt x="143" y="34"/>
                  <a:pt x="144" y="34"/>
                </a:cubicBezTo>
                <a:cubicBezTo>
                  <a:pt x="143" y="33"/>
                  <a:pt x="143" y="33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3"/>
                  <a:pt x="143" y="33"/>
                  <a:pt x="144" y="34"/>
                </a:cubicBezTo>
                <a:cubicBezTo>
                  <a:pt x="145" y="34"/>
                  <a:pt x="145" y="34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45" y="33"/>
                  <a:pt x="146" y="32"/>
                  <a:pt x="147" y="31"/>
                </a:cubicBezTo>
                <a:cubicBezTo>
                  <a:pt x="147" y="31"/>
                  <a:pt x="147" y="31"/>
                  <a:pt x="147" y="31"/>
                </a:cubicBezTo>
                <a:cubicBezTo>
                  <a:pt x="147" y="30"/>
                  <a:pt x="148" y="29"/>
                  <a:pt x="147" y="29"/>
                </a:cubicBezTo>
                <a:cubicBezTo>
                  <a:pt x="148" y="29"/>
                  <a:pt x="147" y="30"/>
                  <a:pt x="147" y="30"/>
                </a:cubicBezTo>
                <a:cubicBezTo>
                  <a:pt x="146" y="30"/>
                  <a:pt x="148" y="26"/>
                  <a:pt x="146" y="26"/>
                </a:cubicBezTo>
                <a:cubicBezTo>
                  <a:pt x="146" y="26"/>
                  <a:pt x="134" y="41"/>
                  <a:pt x="134" y="41"/>
                </a:cubicBezTo>
                <a:cubicBezTo>
                  <a:pt x="135" y="43"/>
                  <a:pt x="119" y="57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3"/>
                  <a:pt x="115" y="63"/>
                </a:cubicBezTo>
                <a:cubicBezTo>
                  <a:pt x="116" y="69"/>
                  <a:pt x="122" y="64"/>
                  <a:pt x="122" y="63"/>
                </a:cubicBezTo>
                <a:cubicBezTo>
                  <a:pt x="123" y="66"/>
                  <a:pt x="113" y="72"/>
                  <a:pt x="121" y="77"/>
                </a:cubicBezTo>
                <a:cubicBezTo>
                  <a:pt x="122" y="77"/>
                  <a:pt x="123" y="76"/>
                  <a:pt x="124" y="76"/>
                </a:cubicBezTo>
                <a:cubicBezTo>
                  <a:pt x="124" y="76"/>
                  <a:pt x="122" y="78"/>
                  <a:pt x="123" y="79"/>
                </a:cubicBezTo>
                <a:cubicBezTo>
                  <a:pt x="126" y="81"/>
                  <a:pt x="128" y="74"/>
                  <a:pt x="127" y="73"/>
                </a:cubicBezTo>
                <a:cubicBezTo>
                  <a:pt x="127" y="74"/>
                  <a:pt x="147" y="52"/>
                  <a:pt x="147" y="52"/>
                </a:cubicBezTo>
                <a:cubicBezTo>
                  <a:pt x="148" y="53"/>
                  <a:pt x="147" y="51"/>
                  <a:pt x="147" y="51"/>
                </a:cubicBezTo>
                <a:cubicBezTo>
                  <a:pt x="147" y="51"/>
                  <a:pt x="148" y="51"/>
                  <a:pt x="148" y="51"/>
                </a:cubicBezTo>
                <a:cubicBezTo>
                  <a:pt x="149" y="50"/>
                  <a:pt x="149" y="50"/>
                  <a:pt x="148" y="50"/>
                </a:cubicBezTo>
                <a:cubicBezTo>
                  <a:pt x="150" y="50"/>
                  <a:pt x="153" y="45"/>
                  <a:pt x="153" y="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154" y="43"/>
                  <a:pt x="154" y="43"/>
                  <a:pt x="153" y="43"/>
                </a:cubicBezTo>
                <a:cubicBezTo>
                  <a:pt x="153" y="43"/>
                  <a:pt x="155" y="43"/>
                  <a:pt x="155" y="43"/>
                </a:cubicBezTo>
                <a:cubicBezTo>
                  <a:pt x="155" y="43"/>
                  <a:pt x="154" y="41"/>
                  <a:pt x="154" y="41"/>
                </a:cubicBezTo>
                <a:cubicBezTo>
                  <a:pt x="151" y="43"/>
                  <a:pt x="149" y="47"/>
                  <a:pt x="149" y="49"/>
                </a:cubicBezTo>
                <a:cubicBezTo>
                  <a:pt x="148" y="48"/>
                  <a:pt x="147" y="49"/>
                  <a:pt x="147" y="49"/>
                </a:cubicBezTo>
                <a:cubicBezTo>
                  <a:pt x="147" y="49"/>
                  <a:pt x="148" y="47"/>
                  <a:pt x="148" y="47"/>
                </a:cubicBezTo>
                <a:cubicBezTo>
                  <a:pt x="147" y="47"/>
                  <a:pt x="145" y="50"/>
                  <a:pt x="145" y="50"/>
                </a:cubicBezTo>
                <a:cubicBezTo>
                  <a:pt x="146" y="51"/>
                  <a:pt x="145" y="53"/>
                  <a:pt x="144" y="52"/>
                </a:cubicBezTo>
                <a:cubicBezTo>
                  <a:pt x="144" y="52"/>
                  <a:pt x="144" y="53"/>
                  <a:pt x="144" y="53"/>
                </a:cubicBezTo>
                <a:cubicBezTo>
                  <a:pt x="144" y="52"/>
                  <a:pt x="141" y="57"/>
                  <a:pt x="141" y="57"/>
                </a:cubicBezTo>
                <a:cubicBezTo>
                  <a:pt x="140" y="57"/>
                  <a:pt x="139" y="58"/>
                  <a:pt x="138" y="58"/>
                </a:cubicBezTo>
                <a:cubicBezTo>
                  <a:pt x="138" y="58"/>
                  <a:pt x="137" y="59"/>
                  <a:pt x="137" y="59"/>
                </a:cubicBezTo>
                <a:cubicBezTo>
                  <a:pt x="137" y="59"/>
                  <a:pt x="139" y="60"/>
                  <a:pt x="139" y="61"/>
                </a:cubicBezTo>
                <a:cubicBezTo>
                  <a:pt x="138" y="61"/>
                  <a:pt x="135" y="61"/>
                  <a:pt x="135" y="61"/>
                </a:cubicBezTo>
                <a:cubicBezTo>
                  <a:pt x="135" y="61"/>
                  <a:pt x="136" y="63"/>
                  <a:pt x="136" y="63"/>
                </a:cubicBezTo>
                <a:cubicBezTo>
                  <a:pt x="135" y="62"/>
                  <a:pt x="131" y="63"/>
                  <a:pt x="131" y="64"/>
                </a:cubicBezTo>
                <a:cubicBezTo>
                  <a:pt x="131" y="62"/>
                  <a:pt x="149" y="42"/>
                  <a:pt x="151" y="39"/>
                </a:cubicBezTo>
                <a:cubicBezTo>
                  <a:pt x="154" y="35"/>
                  <a:pt x="157" y="30"/>
                  <a:pt x="158" y="29"/>
                </a:cubicBezTo>
                <a:cubicBezTo>
                  <a:pt x="159" y="28"/>
                  <a:pt x="162" y="25"/>
                  <a:pt x="162" y="24"/>
                </a:cubicBezTo>
                <a:cubicBezTo>
                  <a:pt x="162" y="25"/>
                  <a:pt x="163" y="22"/>
                  <a:pt x="163" y="23"/>
                </a:cubicBezTo>
                <a:cubicBezTo>
                  <a:pt x="163" y="24"/>
                  <a:pt x="165" y="18"/>
                  <a:pt x="166" y="18"/>
                </a:cubicBezTo>
                <a:cubicBezTo>
                  <a:pt x="166" y="19"/>
                  <a:pt x="167" y="19"/>
                  <a:pt x="167" y="18"/>
                </a:cubicBezTo>
                <a:cubicBezTo>
                  <a:pt x="167" y="27"/>
                  <a:pt x="168" y="42"/>
                  <a:pt x="168" y="44"/>
                </a:cubicBezTo>
                <a:cubicBezTo>
                  <a:pt x="168" y="44"/>
                  <a:pt x="169" y="44"/>
                  <a:pt x="169" y="44"/>
                </a:cubicBezTo>
                <a:cubicBezTo>
                  <a:pt x="170" y="50"/>
                  <a:pt x="164" y="68"/>
                  <a:pt x="167" y="71"/>
                </a:cubicBezTo>
                <a:cubicBezTo>
                  <a:pt x="167" y="71"/>
                  <a:pt x="167" y="73"/>
                  <a:pt x="168" y="74"/>
                </a:cubicBezTo>
                <a:cubicBezTo>
                  <a:pt x="166" y="70"/>
                  <a:pt x="170" y="55"/>
                  <a:pt x="170" y="49"/>
                </a:cubicBezTo>
                <a:cubicBezTo>
                  <a:pt x="170" y="47"/>
                  <a:pt x="170" y="40"/>
                  <a:pt x="169" y="32"/>
                </a:cubicBezTo>
                <a:cubicBezTo>
                  <a:pt x="170" y="32"/>
                  <a:pt x="170" y="32"/>
                  <a:pt x="169" y="32"/>
                </a:cubicBezTo>
                <a:cubicBezTo>
                  <a:pt x="169" y="27"/>
                  <a:pt x="169" y="21"/>
                  <a:pt x="168" y="18"/>
                </a:cubicBezTo>
                <a:cubicBezTo>
                  <a:pt x="168" y="17"/>
                  <a:pt x="169" y="17"/>
                  <a:pt x="169" y="17"/>
                </a:cubicBezTo>
                <a:cubicBezTo>
                  <a:pt x="170" y="25"/>
                  <a:pt x="172" y="37"/>
                  <a:pt x="172" y="37"/>
                </a:cubicBezTo>
                <a:cubicBezTo>
                  <a:pt x="172" y="37"/>
                  <a:pt x="171" y="27"/>
                  <a:pt x="171" y="18"/>
                </a:cubicBezTo>
                <a:cubicBezTo>
                  <a:pt x="171" y="19"/>
                  <a:pt x="172" y="20"/>
                  <a:pt x="173" y="21"/>
                </a:cubicBezTo>
                <a:cubicBezTo>
                  <a:pt x="173" y="26"/>
                  <a:pt x="173" y="31"/>
                  <a:pt x="173" y="33"/>
                </a:cubicBezTo>
                <a:cubicBezTo>
                  <a:pt x="174" y="43"/>
                  <a:pt x="173" y="53"/>
                  <a:pt x="173" y="63"/>
                </a:cubicBezTo>
                <a:cubicBezTo>
                  <a:pt x="173" y="67"/>
                  <a:pt x="169" y="80"/>
                  <a:pt x="171" y="83"/>
                </a:cubicBezTo>
                <a:cubicBezTo>
                  <a:pt x="171" y="84"/>
                  <a:pt x="172" y="85"/>
                  <a:pt x="172" y="87"/>
                </a:cubicBezTo>
                <a:cubicBezTo>
                  <a:pt x="172" y="87"/>
                  <a:pt x="172" y="87"/>
                  <a:pt x="172" y="87"/>
                </a:cubicBezTo>
                <a:cubicBezTo>
                  <a:pt x="172" y="87"/>
                  <a:pt x="172" y="88"/>
                  <a:pt x="172" y="89"/>
                </a:cubicBezTo>
                <a:cubicBezTo>
                  <a:pt x="171" y="94"/>
                  <a:pt x="170" y="100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6" y="112"/>
                  <a:pt x="165" y="117"/>
                  <a:pt x="164" y="120"/>
                </a:cubicBezTo>
                <a:cubicBezTo>
                  <a:pt x="161" y="132"/>
                  <a:pt x="157" y="146"/>
                  <a:pt x="152" y="158"/>
                </a:cubicBezTo>
                <a:cubicBezTo>
                  <a:pt x="139" y="190"/>
                  <a:pt x="120" y="221"/>
                  <a:pt x="101" y="249"/>
                </a:cubicBezTo>
                <a:cubicBezTo>
                  <a:pt x="92" y="262"/>
                  <a:pt x="82" y="274"/>
                  <a:pt x="72" y="286"/>
                </a:cubicBezTo>
                <a:cubicBezTo>
                  <a:pt x="68" y="291"/>
                  <a:pt x="63" y="296"/>
                  <a:pt x="58" y="301"/>
                </a:cubicBezTo>
                <a:cubicBezTo>
                  <a:pt x="56" y="303"/>
                  <a:pt x="52" y="305"/>
                  <a:pt x="49" y="307"/>
                </a:cubicBezTo>
                <a:cubicBezTo>
                  <a:pt x="63" y="294"/>
                  <a:pt x="76" y="280"/>
                  <a:pt x="88" y="264"/>
                </a:cubicBezTo>
                <a:cubicBezTo>
                  <a:pt x="97" y="253"/>
                  <a:pt x="104" y="241"/>
                  <a:pt x="112" y="230"/>
                </a:cubicBezTo>
                <a:cubicBezTo>
                  <a:pt x="113" y="228"/>
                  <a:pt x="118" y="219"/>
                  <a:pt x="122" y="211"/>
                </a:cubicBezTo>
                <a:cubicBezTo>
                  <a:pt x="121" y="212"/>
                  <a:pt x="120" y="214"/>
                  <a:pt x="120" y="213"/>
                </a:cubicBezTo>
                <a:cubicBezTo>
                  <a:pt x="119" y="213"/>
                  <a:pt x="123" y="208"/>
                  <a:pt x="123" y="209"/>
                </a:cubicBezTo>
                <a:cubicBezTo>
                  <a:pt x="123" y="208"/>
                  <a:pt x="124" y="208"/>
                  <a:pt x="124" y="207"/>
                </a:cubicBezTo>
                <a:cubicBezTo>
                  <a:pt x="124" y="207"/>
                  <a:pt x="124" y="207"/>
                  <a:pt x="124" y="207"/>
                </a:cubicBezTo>
                <a:cubicBezTo>
                  <a:pt x="121" y="206"/>
                  <a:pt x="133" y="193"/>
                  <a:pt x="133" y="193"/>
                </a:cubicBezTo>
                <a:cubicBezTo>
                  <a:pt x="132" y="193"/>
                  <a:pt x="132" y="194"/>
                  <a:pt x="132" y="194"/>
                </a:cubicBezTo>
                <a:cubicBezTo>
                  <a:pt x="132" y="194"/>
                  <a:pt x="134" y="187"/>
                  <a:pt x="134" y="187"/>
                </a:cubicBezTo>
                <a:cubicBezTo>
                  <a:pt x="134" y="188"/>
                  <a:pt x="134" y="189"/>
                  <a:pt x="134" y="190"/>
                </a:cubicBezTo>
                <a:cubicBezTo>
                  <a:pt x="135" y="191"/>
                  <a:pt x="138" y="184"/>
                  <a:pt x="138" y="184"/>
                </a:cubicBezTo>
                <a:cubicBezTo>
                  <a:pt x="134" y="182"/>
                  <a:pt x="139" y="183"/>
                  <a:pt x="140" y="180"/>
                </a:cubicBezTo>
                <a:cubicBezTo>
                  <a:pt x="139" y="180"/>
                  <a:pt x="139" y="180"/>
                  <a:pt x="138" y="181"/>
                </a:cubicBezTo>
                <a:cubicBezTo>
                  <a:pt x="137" y="181"/>
                  <a:pt x="141" y="177"/>
                  <a:pt x="141" y="177"/>
                </a:cubicBezTo>
                <a:cubicBezTo>
                  <a:pt x="141" y="178"/>
                  <a:pt x="141" y="178"/>
                  <a:pt x="141" y="178"/>
                </a:cubicBezTo>
                <a:cubicBezTo>
                  <a:pt x="144" y="176"/>
                  <a:pt x="144" y="172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6" y="168"/>
                  <a:pt x="146" y="167"/>
                  <a:pt x="146" y="166"/>
                </a:cubicBezTo>
                <a:cubicBezTo>
                  <a:pt x="146" y="166"/>
                  <a:pt x="146" y="166"/>
                  <a:pt x="147" y="166"/>
                </a:cubicBezTo>
                <a:cubicBezTo>
                  <a:pt x="147" y="166"/>
                  <a:pt x="146" y="166"/>
                  <a:pt x="146" y="166"/>
                </a:cubicBezTo>
                <a:cubicBezTo>
                  <a:pt x="147" y="165"/>
                  <a:pt x="147" y="165"/>
                  <a:pt x="147" y="164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3"/>
                  <a:pt x="149" y="161"/>
                  <a:pt x="150" y="158"/>
                </a:cubicBezTo>
                <a:cubicBezTo>
                  <a:pt x="150" y="158"/>
                  <a:pt x="150" y="158"/>
                  <a:pt x="150" y="158"/>
                </a:cubicBezTo>
                <a:cubicBezTo>
                  <a:pt x="151" y="154"/>
                  <a:pt x="153" y="150"/>
                  <a:pt x="153" y="149"/>
                </a:cubicBezTo>
                <a:cubicBezTo>
                  <a:pt x="153" y="149"/>
                  <a:pt x="151" y="155"/>
                  <a:pt x="150" y="155"/>
                </a:cubicBezTo>
                <a:cubicBezTo>
                  <a:pt x="149" y="154"/>
                  <a:pt x="156" y="139"/>
                  <a:pt x="154" y="139"/>
                </a:cubicBezTo>
                <a:cubicBezTo>
                  <a:pt x="153" y="139"/>
                  <a:pt x="140" y="177"/>
                  <a:pt x="136" y="180"/>
                </a:cubicBezTo>
                <a:cubicBezTo>
                  <a:pt x="132" y="185"/>
                  <a:pt x="128" y="193"/>
                  <a:pt x="126" y="198"/>
                </a:cubicBezTo>
                <a:cubicBezTo>
                  <a:pt x="124" y="202"/>
                  <a:pt x="119" y="207"/>
                  <a:pt x="118" y="212"/>
                </a:cubicBezTo>
                <a:cubicBezTo>
                  <a:pt x="115" y="220"/>
                  <a:pt x="106" y="233"/>
                  <a:pt x="100" y="240"/>
                </a:cubicBezTo>
                <a:cubicBezTo>
                  <a:pt x="85" y="260"/>
                  <a:pt x="72" y="282"/>
                  <a:pt x="52" y="298"/>
                </a:cubicBezTo>
                <a:cubicBezTo>
                  <a:pt x="51" y="300"/>
                  <a:pt x="36" y="312"/>
                  <a:pt x="36" y="311"/>
                </a:cubicBezTo>
                <a:cubicBezTo>
                  <a:pt x="36" y="311"/>
                  <a:pt x="26" y="315"/>
                  <a:pt x="25" y="316"/>
                </a:cubicBezTo>
                <a:cubicBezTo>
                  <a:pt x="23" y="318"/>
                  <a:pt x="7" y="324"/>
                  <a:pt x="6" y="323"/>
                </a:cubicBezTo>
                <a:cubicBezTo>
                  <a:pt x="10" y="327"/>
                  <a:pt x="37" y="322"/>
                  <a:pt x="39" y="315"/>
                </a:cubicBezTo>
                <a:cubicBezTo>
                  <a:pt x="37" y="322"/>
                  <a:pt x="17" y="326"/>
                  <a:pt x="11" y="327"/>
                </a:cubicBezTo>
                <a:cubicBezTo>
                  <a:pt x="6" y="328"/>
                  <a:pt x="9" y="330"/>
                  <a:pt x="4" y="331"/>
                </a:cubicBezTo>
                <a:cubicBezTo>
                  <a:pt x="0" y="331"/>
                  <a:pt x="4" y="334"/>
                  <a:pt x="3" y="336"/>
                </a:cubicBezTo>
                <a:cubicBezTo>
                  <a:pt x="3" y="336"/>
                  <a:pt x="2" y="336"/>
                  <a:pt x="1" y="337"/>
                </a:cubicBezTo>
                <a:cubicBezTo>
                  <a:pt x="7" y="335"/>
                  <a:pt x="17" y="338"/>
                  <a:pt x="22" y="336"/>
                </a:cubicBezTo>
                <a:cubicBezTo>
                  <a:pt x="17" y="338"/>
                  <a:pt x="11" y="336"/>
                  <a:pt x="6" y="338"/>
                </a:cubicBezTo>
                <a:cubicBezTo>
                  <a:pt x="5" y="339"/>
                  <a:pt x="6" y="339"/>
                  <a:pt x="7" y="340"/>
                </a:cubicBezTo>
                <a:cubicBezTo>
                  <a:pt x="13" y="342"/>
                  <a:pt x="36" y="335"/>
                  <a:pt x="40" y="330"/>
                </a:cubicBezTo>
                <a:cubicBezTo>
                  <a:pt x="40" y="330"/>
                  <a:pt x="37" y="330"/>
                  <a:pt x="38" y="329"/>
                </a:cubicBezTo>
                <a:cubicBezTo>
                  <a:pt x="39" y="329"/>
                  <a:pt x="40" y="328"/>
                  <a:pt x="42" y="328"/>
                </a:cubicBezTo>
                <a:cubicBezTo>
                  <a:pt x="41" y="328"/>
                  <a:pt x="41" y="329"/>
                  <a:pt x="41" y="329"/>
                </a:cubicBezTo>
                <a:cubicBezTo>
                  <a:pt x="51" y="327"/>
                  <a:pt x="96" y="279"/>
                  <a:pt x="98" y="273"/>
                </a:cubicBezTo>
                <a:cubicBezTo>
                  <a:pt x="98" y="273"/>
                  <a:pt x="98" y="273"/>
                  <a:pt x="98" y="274"/>
                </a:cubicBezTo>
                <a:cubicBezTo>
                  <a:pt x="99" y="273"/>
                  <a:pt x="104" y="266"/>
                  <a:pt x="110" y="257"/>
                </a:cubicBezTo>
                <a:cubicBezTo>
                  <a:pt x="110" y="257"/>
                  <a:pt x="109" y="257"/>
                  <a:pt x="110" y="257"/>
                </a:cubicBezTo>
                <a:cubicBezTo>
                  <a:pt x="110" y="257"/>
                  <a:pt x="110" y="257"/>
                  <a:pt x="110" y="257"/>
                </a:cubicBezTo>
                <a:cubicBezTo>
                  <a:pt x="114" y="250"/>
                  <a:pt x="119" y="243"/>
                  <a:pt x="122" y="237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25" y="232"/>
                  <a:pt x="127" y="228"/>
                  <a:pt x="128" y="229"/>
                </a:cubicBezTo>
                <a:cubicBezTo>
                  <a:pt x="128" y="229"/>
                  <a:pt x="128" y="229"/>
                  <a:pt x="128" y="229"/>
                </a:cubicBezTo>
                <a:cubicBezTo>
                  <a:pt x="129" y="229"/>
                  <a:pt x="128" y="223"/>
                  <a:pt x="130" y="223"/>
                </a:cubicBezTo>
                <a:cubicBezTo>
                  <a:pt x="130" y="224"/>
                  <a:pt x="130" y="224"/>
                  <a:pt x="130" y="225"/>
                </a:cubicBezTo>
                <a:cubicBezTo>
                  <a:pt x="130" y="225"/>
                  <a:pt x="133" y="221"/>
                  <a:pt x="133" y="220"/>
                </a:cubicBezTo>
                <a:cubicBezTo>
                  <a:pt x="138" y="216"/>
                  <a:pt x="144" y="201"/>
                  <a:pt x="146" y="198"/>
                </a:cubicBezTo>
                <a:cubicBezTo>
                  <a:pt x="149" y="193"/>
                  <a:pt x="150" y="189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3" y="184"/>
                  <a:pt x="153" y="183"/>
                  <a:pt x="154" y="182"/>
                </a:cubicBezTo>
                <a:cubicBezTo>
                  <a:pt x="154" y="182"/>
                  <a:pt x="157" y="174"/>
                  <a:pt x="156" y="174"/>
                </a:cubicBezTo>
                <a:cubicBezTo>
                  <a:pt x="152" y="175"/>
                  <a:pt x="143" y="200"/>
                  <a:pt x="140" y="205"/>
                </a:cubicBezTo>
                <a:cubicBezTo>
                  <a:pt x="138" y="207"/>
                  <a:pt x="136" y="217"/>
                  <a:pt x="131" y="219"/>
                </a:cubicBezTo>
                <a:cubicBezTo>
                  <a:pt x="131" y="219"/>
                  <a:pt x="133" y="216"/>
                  <a:pt x="134" y="213"/>
                </a:cubicBezTo>
                <a:cubicBezTo>
                  <a:pt x="131" y="218"/>
                  <a:pt x="123" y="228"/>
                  <a:pt x="124" y="229"/>
                </a:cubicBezTo>
                <a:cubicBezTo>
                  <a:pt x="125" y="228"/>
                  <a:pt x="126" y="228"/>
                  <a:pt x="126" y="227"/>
                </a:cubicBezTo>
                <a:cubicBezTo>
                  <a:pt x="126" y="227"/>
                  <a:pt x="121" y="237"/>
                  <a:pt x="120" y="236"/>
                </a:cubicBezTo>
                <a:cubicBezTo>
                  <a:pt x="120" y="236"/>
                  <a:pt x="123" y="231"/>
                  <a:pt x="123" y="231"/>
                </a:cubicBezTo>
                <a:cubicBezTo>
                  <a:pt x="123" y="231"/>
                  <a:pt x="119" y="236"/>
                  <a:pt x="119" y="237"/>
                </a:cubicBezTo>
                <a:cubicBezTo>
                  <a:pt x="120" y="237"/>
                  <a:pt x="120" y="237"/>
                  <a:pt x="120" y="237"/>
                </a:cubicBezTo>
                <a:cubicBezTo>
                  <a:pt x="120" y="238"/>
                  <a:pt x="112" y="250"/>
                  <a:pt x="111" y="250"/>
                </a:cubicBezTo>
                <a:cubicBezTo>
                  <a:pt x="111" y="250"/>
                  <a:pt x="112" y="248"/>
                  <a:pt x="112" y="248"/>
                </a:cubicBezTo>
                <a:cubicBezTo>
                  <a:pt x="110" y="249"/>
                  <a:pt x="106" y="255"/>
                  <a:pt x="105" y="258"/>
                </a:cubicBezTo>
                <a:cubicBezTo>
                  <a:pt x="106" y="257"/>
                  <a:pt x="107" y="257"/>
                  <a:pt x="107" y="256"/>
                </a:cubicBezTo>
                <a:cubicBezTo>
                  <a:pt x="107" y="256"/>
                  <a:pt x="106" y="258"/>
                  <a:pt x="105" y="259"/>
                </a:cubicBezTo>
                <a:cubicBezTo>
                  <a:pt x="105" y="260"/>
                  <a:pt x="105" y="260"/>
                  <a:pt x="105" y="259"/>
                </a:cubicBezTo>
                <a:cubicBezTo>
                  <a:pt x="100" y="265"/>
                  <a:pt x="92" y="275"/>
                  <a:pt x="91" y="277"/>
                </a:cubicBezTo>
                <a:cubicBezTo>
                  <a:pt x="91" y="277"/>
                  <a:pt x="94" y="274"/>
                  <a:pt x="95" y="273"/>
                </a:cubicBezTo>
                <a:cubicBezTo>
                  <a:pt x="95" y="274"/>
                  <a:pt x="95" y="276"/>
                  <a:pt x="96" y="275"/>
                </a:cubicBezTo>
                <a:cubicBezTo>
                  <a:pt x="95" y="276"/>
                  <a:pt x="83" y="285"/>
                  <a:pt x="84" y="286"/>
                </a:cubicBezTo>
                <a:cubicBezTo>
                  <a:pt x="85" y="286"/>
                  <a:pt x="85" y="286"/>
                  <a:pt x="86" y="286"/>
                </a:cubicBezTo>
                <a:cubicBezTo>
                  <a:pt x="86" y="287"/>
                  <a:pt x="70" y="298"/>
                  <a:pt x="69" y="301"/>
                </a:cubicBezTo>
                <a:cubicBezTo>
                  <a:pt x="73" y="289"/>
                  <a:pt x="90" y="280"/>
                  <a:pt x="96" y="268"/>
                </a:cubicBezTo>
                <a:cubicBezTo>
                  <a:pt x="100" y="261"/>
                  <a:pt x="107" y="254"/>
                  <a:pt x="111" y="247"/>
                </a:cubicBezTo>
                <a:cubicBezTo>
                  <a:pt x="128" y="221"/>
                  <a:pt x="144" y="195"/>
                  <a:pt x="156" y="166"/>
                </a:cubicBezTo>
                <a:cubicBezTo>
                  <a:pt x="160" y="158"/>
                  <a:pt x="162" y="149"/>
                  <a:pt x="165" y="140"/>
                </a:cubicBezTo>
                <a:cubicBezTo>
                  <a:pt x="167" y="136"/>
                  <a:pt x="170" y="124"/>
                  <a:pt x="170" y="121"/>
                </a:cubicBezTo>
                <a:cubicBezTo>
                  <a:pt x="169" y="119"/>
                  <a:pt x="170" y="115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3" y="107"/>
                  <a:pt x="175" y="101"/>
                  <a:pt x="175" y="97"/>
                </a:cubicBezTo>
                <a:cubicBezTo>
                  <a:pt x="175" y="96"/>
                  <a:pt x="176" y="89"/>
                  <a:pt x="177" y="85"/>
                </a:cubicBezTo>
                <a:cubicBezTo>
                  <a:pt x="176" y="85"/>
                  <a:pt x="178" y="77"/>
                  <a:pt x="178" y="77"/>
                </a:cubicBezTo>
                <a:cubicBezTo>
                  <a:pt x="179" y="74"/>
                  <a:pt x="177" y="58"/>
                  <a:pt x="179" y="56"/>
                </a:cubicBezTo>
                <a:cubicBezTo>
                  <a:pt x="179" y="57"/>
                  <a:pt x="180" y="57"/>
                  <a:pt x="180" y="58"/>
                </a:cubicBezTo>
                <a:cubicBezTo>
                  <a:pt x="181" y="55"/>
                  <a:pt x="181" y="43"/>
                  <a:pt x="180" y="41"/>
                </a:cubicBezTo>
                <a:cubicBezTo>
                  <a:pt x="179" y="37"/>
                  <a:pt x="178" y="32"/>
                  <a:pt x="178" y="28"/>
                </a:cubicBezTo>
                <a:cubicBezTo>
                  <a:pt x="179" y="29"/>
                  <a:pt x="179" y="29"/>
                  <a:pt x="179" y="29"/>
                </a:cubicBezTo>
                <a:cubicBezTo>
                  <a:pt x="179" y="30"/>
                  <a:pt x="180" y="29"/>
                  <a:pt x="181" y="29"/>
                </a:cubicBezTo>
                <a:cubicBezTo>
                  <a:pt x="181" y="30"/>
                  <a:pt x="180" y="32"/>
                  <a:pt x="181" y="31"/>
                </a:cubicBezTo>
                <a:cubicBezTo>
                  <a:pt x="181" y="31"/>
                  <a:pt x="181" y="31"/>
                  <a:pt x="181" y="30"/>
                </a:cubicBezTo>
                <a:cubicBezTo>
                  <a:pt x="182" y="32"/>
                  <a:pt x="186" y="36"/>
                  <a:pt x="188" y="37"/>
                </a:cubicBezTo>
                <a:cubicBezTo>
                  <a:pt x="187" y="37"/>
                  <a:pt x="187" y="37"/>
                  <a:pt x="187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8"/>
                  <a:pt x="188" y="38"/>
                </a:cubicBezTo>
                <a:cubicBezTo>
                  <a:pt x="188" y="38"/>
                  <a:pt x="190" y="38"/>
                  <a:pt x="190" y="37"/>
                </a:cubicBezTo>
                <a:cubicBezTo>
                  <a:pt x="188" y="34"/>
                  <a:pt x="185" y="32"/>
                  <a:pt x="183" y="32"/>
                </a:cubicBezTo>
                <a:cubicBezTo>
                  <a:pt x="184" y="31"/>
                  <a:pt x="183" y="30"/>
                  <a:pt x="183" y="30"/>
                </a:cubicBezTo>
                <a:cubicBezTo>
                  <a:pt x="183" y="29"/>
                  <a:pt x="184" y="31"/>
                  <a:pt x="185" y="30"/>
                </a:cubicBezTo>
                <a:cubicBezTo>
                  <a:pt x="185" y="30"/>
                  <a:pt x="182" y="27"/>
                  <a:pt x="182" y="27"/>
                </a:cubicBezTo>
                <a:cubicBezTo>
                  <a:pt x="181" y="28"/>
                  <a:pt x="179" y="27"/>
                  <a:pt x="180" y="26"/>
                </a:cubicBezTo>
                <a:cubicBezTo>
                  <a:pt x="180" y="26"/>
                  <a:pt x="179" y="26"/>
                  <a:pt x="180" y="26"/>
                </a:cubicBezTo>
                <a:cubicBezTo>
                  <a:pt x="180" y="26"/>
                  <a:pt x="179" y="26"/>
                  <a:pt x="179" y="25"/>
                </a:cubicBezTo>
                <a:cubicBezTo>
                  <a:pt x="179" y="23"/>
                  <a:pt x="179" y="22"/>
                  <a:pt x="179" y="20"/>
                </a:cubicBezTo>
                <a:cubicBezTo>
                  <a:pt x="180" y="22"/>
                  <a:pt x="181" y="23"/>
                  <a:pt x="183" y="25"/>
                </a:cubicBezTo>
                <a:cubicBezTo>
                  <a:pt x="182" y="26"/>
                  <a:pt x="182" y="26"/>
                  <a:pt x="183" y="27"/>
                </a:cubicBezTo>
                <a:cubicBezTo>
                  <a:pt x="184" y="27"/>
                  <a:pt x="184" y="26"/>
                  <a:pt x="183" y="25"/>
                </a:cubicBezTo>
                <a:cubicBezTo>
                  <a:pt x="187" y="30"/>
                  <a:pt x="191" y="34"/>
                  <a:pt x="192" y="35"/>
                </a:cubicBezTo>
                <a:cubicBezTo>
                  <a:pt x="195" y="38"/>
                  <a:pt x="200" y="42"/>
                  <a:pt x="201" y="43"/>
                </a:cubicBezTo>
                <a:cubicBezTo>
                  <a:pt x="202" y="44"/>
                  <a:pt x="206" y="47"/>
                  <a:pt x="206" y="48"/>
                </a:cubicBezTo>
                <a:cubicBezTo>
                  <a:pt x="205" y="47"/>
                  <a:pt x="209" y="49"/>
                  <a:pt x="207" y="49"/>
                </a:cubicBezTo>
                <a:cubicBezTo>
                  <a:pt x="207" y="49"/>
                  <a:pt x="213" y="50"/>
                  <a:pt x="212" y="51"/>
                </a:cubicBezTo>
                <a:cubicBezTo>
                  <a:pt x="212" y="53"/>
                  <a:pt x="216" y="56"/>
                  <a:pt x="218" y="57"/>
                </a:cubicBezTo>
                <a:cubicBezTo>
                  <a:pt x="224" y="60"/>
                  <a:pt x="222" y="56"/>
                  <a:pt x="225" y="54"/>
                </a:cubicBezTo>
                <a:cubicBezTo>
                  <a:pt x="224" y="54"/>
                  <a:pt x="228" y="47"/>
                  <a:pt x="227" y="47"/>
                </a:cubicBezTo>
                <a:close/>
                <a:moveTo>
                  <a:pt x="223" y="50"/>
                </a:moveTo>
                <a:cubicBezTo>
                  <a:pt x="223" y="50"/>
                  <a:pt x="224" y="49"/>
                  <a:pt x="223" y="50"/>
                </a:cubicBezTo>
                <a:close/>
                <a:moveTo>
                  <a:pt x="197" y="27"/>
                </a:moveTo>
                <a:cubicBezTo>
                  <a:pt x="196" y="28"/>
                  <a:pt x="198" y="25"/>
                  <a:pt x="197" y="27"/>
                </a:cubicBezTo>
                <a:close/>
                <a:moveTo>
                  <a:pt x="200" y="27"/>
                </a:moveTo>
                <a:cubicBezTo>
                  <a:pt x="199" y="28"/>
                  <a:pt x="200" y="27"/>
                  <a:pt x="200" y="27"/>
                </a:cubicBezTo>
                <a:close/>
                <a:moveTo>
                  <a:pt x="199" y="29"/>
                </a:moveTo>
                <a:cubicBezTo>
                  <a:pt x="199" y="30"/>
                  <a:pt x="200" y="29"/>
                  <a:pt x="199" y="29"/>
                </a:cubicBezTo>
                <a:close/>
                <a:moveTo>
                  <a:pt x="193" y="23"/>
                </a:moveTo>
                <a:cubicBezTo>
                  <a:pt x="191" y="22"/>
                  <a:pt x="194" y="23"/>
                  <a:pt x="193" y="23"/>
                </a:cubicBezTo>
                <a:close/>
                <a:moveTo>
                  <a:pt x="190" y="19"/>
                </a:moveTo>
                <a:cubicBezTo>
                  <a:pt x="189" y="19"/>
                  <a:pt x="191" y="18"/>
                  <a:pt x="190" y="19"/>
                </a:cubicBezTo>
                <a:close/>
                <a:moveTo>
                  <a:pt x="189" y="17"/>
                </a:moveTo>
                <a:cubicBezTo>
                  <a:pt x="188" y="19"/>
                  <a:pt x="190" y="17"/>
                  <a:pt x="189" y="17"/>
                </a:cubicBezTo>
                <a:close/>
                <a:moveTo>
                  <a:pt x="188" y="17"/>
                </a:moveTo>
                <a:cubicBezTo>
                  <a:pt x="187" y="17"/>
                  <a:pt x="189" y="16"/>
                  <a:pt x="188" y="17"/>
                </a:cubicBezTo>
                <a:close/>
                <a:moveTo>
                  <a:pt x="163" y="8"/>
                </a:move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lose/>
                <a:moveTo>
                  <a:pt x="143" y="33"/>
                </a:moveTo>
                <a:cubicBezTo>
                  <a:pt x="143" y="33"/>
                  <a:pt x="142" y="33"/>
                  <a:pt x="143" y="33"/>
                </a:cubicBezTo>
                <a:close/>
                <a:moveTo>
                  <a:pt x="135" y="43"/>
                </a:moveTo>
                <a:cubicBezTo>
                  <a:pt x="136" y="44"/>
                  <a:pt x="135" y="43"/>
                  <a:pt x="135" y="43"/>
                </a:cubicBezTo>
                <a:close/>
                <a:moveTo>
                  <a:pt x="134" y="44"/>
                </a:moveTo>
                <a:cubicBezTo>
                  <a:pt x="136" y="46"/>
                  <a:pt x="134" y="44"/>
                  <a:pt x="134" y="44"/>
                </a:cubicBezTo>
                <a:close/>
                <a:moveTo>
                  <a:pt x="134" y="45"/>
                </a:moveTo>
                <a:cubicBezTo>
                  <a:pt x="134" y="46"/>
                  <a:pt x="133" y="45"/>
                  <a:pt x="134" y="45"/>
                </a:cubicBezTo>
                <a:close/>
                <a:moveTo>
                  <a:pt x="132" y="47"/>
                </a:moveTo>
                <a:cubicBezTo>
                  <a:pt x="133" y="48"/>
                  <a:pt x="132" y="47"/>
                  <a:pt x="132" y="47"/>
                </a:cubicBezTo>
                <a:close/>
                <a:moveTo>
                  <a:pt x="118" y="64"/>
                </a:moveTo>
                <a:cubicBezTo>
                  <a:pt x="119" y="65"/>
                  <a:pt x="118" y="62"/>
                  <a:pt x="118" y="64"/>
                </a:cubicBezTo>
                <a:close/>
                <a:moveTo>
                  <a:pt x="125" y="75"/>
                </a:moveTo>
                <a:cubicBezTo>
                  <a:pt x="126" y="76"/>
                  <a:pt x="125" y="74"/>
                  <a:pt x="125" y="75"/>
                </a:cubicBezTo>
                <a:close/>
                <a:moveTo>
                  <a:pt x="153" y="44"/>
                </a:moveTo>
                <a:cubicBezTo>
                  <a:pt x="153" y="45"/>
                  <a:pt x="152" y="43"/>
                  <a:pt x="153" y="44"/>
                </a:cubicBezTo>
                <a:close/>
                <a:moveTo>
                  <a:pt x="150" y="47"/>
                </a:moveTo>
                <a:cubicBezTo>
                  <a:pt x="152" y="48"/>
                  <a:pt x="150" y="46"/>
                  <a:pt x="150" y="47"/>
                </a:cubicBezTo>
                <a:close/>
                <a:moveTo>
                  <a:pt x="145" y="53"/>
                </a:moveTo>
                <a:cubicBezTo>
                  <a:pt x="146" y="54"/>
                  <a:pt x="145" y="52"/>
                  <a:pt x="145" y="53"/>
                </a:cubicBezTo>
                <a:close/>
                <a:moveTo>
                  <a:pt x="132" y="65"/>
                </a:moveTo>
                <a:cubicBezTo>
                  <a:pt x="133" y="67"/>
                  <a:pt x="132" y="64"/>
                  <a:pt x="132" y="65"/>
                </a:cubicBezTo>
                <a:close/>
                <a:moveTo>
                  <a:pt x="129" y="67"/>
                </a:moveTo>
                <a:cubicBezTo>
                  <a:pt x="129" y="67"/>
                  <a:pt x="128" y="67"/>
                  <a:pt x="129" y="67"/>
                </a:cubicBezTo>
                <a:close/>
                <a:moveTo>
                  <a:pt x="130" y="67"/>
                </a:moveTo>
                <a:cubicBezTo>
                  <a:pt x="130" y="68"/>
                  <a:pt x="129" y="66"/>
                  <a:pt x="130" y="67"/>
                </a:cubicBezTo>
                <a:close/>
                <a:moveTo>
                  <a:pt x="162" y="16"/>
                </a:moveTo>
                <a:cubicBezTo>
                  <a:pt x="164" y="17"/>
                  <a:pt x="161" y="16"/>
                  <a:pt x="162" y="16"/>
                </a:cubicBezTo>
                <a:close/>
                <a:moveTo>
                  <a:pt x="159" y="18"/>
                </a:moveTo>
                <a:cubicBezTo>
                  <a:pt x="160" y="18"/>
                  <a:pt x="159" y="18"/>
                  <a:pt x="159" y="18"/>
                </a:cubicBezTo>
                <a:close/>
                <a:moveTo>
                  <a:pt x="154" y="27"/>
                </a:moveTo>
                <a:cubicBezTo>
                  <a:pt x="155" y="29"/>
                  <a:pt x="153" y="27"/>
                  <a:pt x="154" y="27"/>
                </a:cubicBezTo>
                <a:close/>
                <a:moveTo>
                  <a:pt x="152" y="29"/>
                </a:moveTo>
                <a:cubicBezTo>
                  <a:pt x="153" y="29"/>
                  <a:pt x="151" y="28"/>
                  <a:pt x="152" y="29"/>
                </a:cubicBezTo>
                <a:close/>
                <a:moveTo>
                  <a:pt x="153" y="35"/>
                </a:moveTo>
                <a:cubicBezTo>
                  <a:pt x="154" y="36"/>
                  <a:pt x="153" y="35"/>
                  <a:pt x="153" y="35"/>
                </a:cubicBezTo>
                <a:close/>
                <a:moveTo>
                  <a:pt x="154" y="30"/>
                </a:moveTo>
                <a:cubicBezTo>
                  <a:pt x="155" y="30"/>
                  <a:pt x="153" y="29"/>
                  <a:pt x="154" y="30"/>
                </a:cubicBezTo>
                <a:close/>
                <a:moveTo>
                  <a:pt x="154" y="32"/>
                </a:moveTo>
                <a:cubicBezTo>
                  <a:pt x="155" y="32"/>
                  <a:pt x="154" y="31"/>
                  <a:pt x="154" y="32"/>
                </a:cubicBezTo>
                <a:close/>
                <a:moveTo>
                  <a:pt x="155" y="29"/>
                </a:moveTo>
                <a:cubicBezTo>
                  <a:pt x="156" y="30"/>
                  <a:pt x="154" y="28"/>
                  <a:pt x="155" y="29"/>
                </a:cubicBezTo>
                <a:close/>
                <a:moveTo>
                  <a:pt x="157" y="24"/>
                </a:moveTo>
                <a:cubicBezTo>
                  <a:pt x="158" y="25"/>
                  <a:pt x="156" y="24"/>
                  <a:pt x="157" y="24"/>
                </a:cubicBezTo>
                <a:close/>
                <a:moveTo>
                  <a:pt x="158" y="20"/>
                </a:moveTo>
                <a:cubicBezTo>
                  <a:pt x="159" y="21"/>
                  <a:pt x="157" y="19"/>
                  <a:pt x="158" y="20"/>
                </a:cubicBezTo>
                <a:close/>
                <a:moveTo>
                  <a:pt x="158" y="24"/>
                </a:moveTo>
                <a:cubicBezTo>
                  <a:pt x="157" y="25"/>
                  <a:pt x="159" y="23"/>
                  <a:pt x="158" y="24"/>
                </a:cubicBezTo>
                <a:close/>
                <a:moveTo>
                  <a:pt x="159" y="27"/>
                </a:moveTo>
                <a:cubicBezTo>
                  <a:pt x="160" y="28"/>
                  <a:pt x="158" y="27"/>
                  <a:pt x="159" y="27"/>
                </a:cubicBezTo>
                <a:close/>
                <a:moveTo>
                  <a:pt x="160" y="25"/>
                </a:moveTo>
                <a:cubicBezTo>
                  <a:pt x="161" y="26"/>
                  <a:pt x="159" y="24"/>
                  <a:pt x="160" y="25"/>
                </a:cubicBezTo>
                <a:close/>
                <a:moveTo>
                  <a:pt x="161" y="24"/>
                </a:moveTo>
                <a:cubicBezTo>
                  <a:pt x="162" y="25"/>
                  <a:pt x="160" y="24"/>
                  <a:pt x="161" y="24"/>
                </a:cubicBezTo>
                <a:close/>
                <a:moveTo>
                  <a:pt x="162" y="20"/>
                </a:moveTo>
                <a:cubicBezTo>
                  <a:pt x="163" y="21"/>
                  <a:pt x="160" y="19"/>
                  <a:pt x="161" y="18"/>
                </a:cubicBezTo>
                <a:cubicBezTo>
                  <a:pt x="161" y="18"/>
                  <a:pt x="164" y="18"/>
                  <a:pt x="164" y="18"/>
                </a:cubicBezTo>
                <a:cubicBezTo>
                  <a:pt x="164" y="18"/>
                  <a:pt x="161" y="20"/>
                  <a:pt x="162" y="20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4" y="6"/>
                  <a:pt x="165" y="5"/>
                  <a:pt x="165" y="5"/>
                </a:cubicBezTo>
                <a:cubicBezTo>
                  <a:pt x="165" y="6"/>
                  <a:pt x="164" y="6"/>
                  <a:pt x="164" y="6"/>
                </a:cubicBezTo>
                <a:close/>
                <a:moveTo>
                  <a:pt x="165" y="16"/>
                </a:moveTo>
                <a:cubicBezTo>
                  <a:pt x="165" y="16"/>
                  <a:pt x="164" y="15"/>
                  <a:pt x="165" y="16"/>
                </a:cubicBezTo>
                <a:close/>
                <a:moveTo>
                  <a:pt x="165" y="15"/>
                </a:moveTo>
                <a:cubicBezTo>
                  <a:pt x="166" y="16"/>
                  <a:pt x="165" y="15"/>
                  <a:pt x="165" y="15"/>
                </a:cubicBezTo>
                <a:close/>
                <a:moveTo>
                  <a:pt x="166" y="10"/>
                </a:moveTo>
                <a:cubicBezTo>
                  <a:pt x="166" y="10"/>
                  <a:pt x="166" y="9"/>
                  <a:pt x="166" y="10"/>
                </a:cubicBezTo>
                <a:close/>
                <a:moveTo>
                  <a:pt x="170" y="6"/>
                </a:moveTo>
                <a:cubicBezTo>
                  <a:pt x="170" y="6"/>
                  <a:pt x="170" y="6"/>
                  <a:pt x="170" y="5"/>
                </a:cubicBezTo>
                <a:cubicBezTo>
                  <a:pt x="170" y="5"/>
                  <a:pt x="171" y="5"/>
                  <a:pt x="172" y="5"/>
                </a:cubicBezTo>
                <a:cubicBezTo>
                  <a:pt x="172" y="5"/>
                  <a:pt x="172" y="5"/>
                  <a:pt x="172" y="5"/>
                </a:cubicBezTo>
                <a:cubicBezTo>
                  <a:pt x="172" y="5"/>
                  <a:pt x="171" y="5"/>
                  <a:pt x="170" y="6"/>
                </a:cubicBezTo>
                <a:close/>
                <a:moveTo>
                  <a:pt x="172" y="20"/>
                </a:moveTo>
                <a:cubicBezTo>
                  <a:pt x="172" y="19"/>
                  <a:pt x="172" y="16"/>
                  <a:pt x="172" y="16"/>
                </a:cubicBezTo>
                <a:cubicBezTo>
                  <a:pt x="172" y="16"/>
                  <a:pt x="170" y="17"/>
                  <a:pt x="171" y="17"/>
                </a:cubicBezTo>
                <a:cubicBezTo>
                  <a:pt x="171" y="17"/>
                  <a:pt x="171" y="16"/>
                  <a:pt x="171" y="16"/>
                </a:cubicBezTo>
                <a:cubicBezTo>
                  <a:pt x="171" y="16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6"/>
                  <a:pt x="173" y="18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2" y="20"/>
                  <a:pt x="173" y="20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3" y="20"/>
                  <a:pt x="172" y="20"/>
                  <a:pt x="172" y="20"/>
                </a:cubicBezTo>
                <a:close/>
                <a:moveTo>
                  <a:pt x="142" y="173"/>
                </a:moveTo>
                <a:cubicBezTo>
                  <a:pt x="144" y="170"/>
                  <a:pt x="143" y="173"/>
                  <a:pt x="143" y="173"/>
                </a:cubicBezTo>
                <a:cubicBezTo>
                  <a:pt x="144" y="173"/>
                  <a:pt x="141" y="176"/>
                  <a:pt x="142" y="173"/>
                </a:cubicBezTo>
                <a:close/>
                <a:moveTo>
                  <a:pt x="137" y="185"/>
                </a:moveTo>
                <a:cubicBezTo>
                  <a:pt x="137" y="185"/>
                  <a:pt x="135" y="188"/>
                  <a:pt x="135" y="187"/>
                </a:cubicBezTo>
                <a:cubicBezTo>
                  <a:pt x="135" y="183"/>
                  <a:pt x="136" y="185"/>
                  <a:pt x="137" y="185"/>
                </a:cubicBezTo>
                <a:close/>
                <a:moveTo>
                  <a:pt x="117" y="219"/>
                </a:moveTo>
                <a:cubicBezTo>
                  <a:pt x="116" y="221"/>
                  <a:pt x="115" y="222"/>
                  <a:pt x="114" y="224"/>
                </a:cubicBezTo>
                <a:cubicBezTo>
                  <a:pt x="114" y="224"/>
                  <a:pt x="113" y="227"/>
                  <a:pt x="112" y="227"/>
                </a:cubicBezTo>
                <a:cubicBezTo>
                  <a:pt x="113" y="227"/>
                  <a:pt x="115" y="220"/>
                  <a:pt x="117" y="219"/>
                </a:cubicBezTo>
                <a:close/>
                <a:moveTo>
                  <a:pt x="106" y="235"/>
                </a:moveTo>
                <a:cubicBezTo>
                  <a:pt x="108" y="236"/>
                  <a:pt x="105" y="234"/>
                  <a:pt x="106" y="235"/>
                </a:cubicBezTo>
                <a:close/>
                <a:moveTo>
                  <a:pt x="104" y="240"/>
                </a:moveTo>
                <a:cubicBezTo>
                  <a:pt x="105" y="240"/>
                  <a:pt x="103" y="239"/>
                  <a:pt x="104" y="240"/>
                </a:cubicBezTo>
                <a:close/>
                <a:moveTo>
                  <a:pt x="97" y="249"/>
                </a:moveTo>
                <a:cubicBezTo>
                  <a:pt x="97" y="250"/>
                  <a:pt x="97" y="251"/>
                  <a:pt x="97" y="251"/>
                </a:cubicBezTo>
                <a:cubicBezTo>
                  <a:pt x="97" y="250"/>
                  <a:pt x="97" y="250"/>
                  <a:pt x="97" y="249"/>
                </a:cubicBezTo>
                <a:close/>
                <a:moveTo>
                  <a:pt x="11" y="324"/>
                </a:moveTo>
                <a:cubicBezTo>
                  <a:pt x="13" y="324"/>
                  <a:pt x="13" y="324"/>
                  <a:pt x="13" y="324"/>
                </a:cubicBezTo>
                <a:cubicBezTo>
                  <a:pt x="13" y="325"/>
                  <a:pt x="10" y="324"/>
                  <a:pt x="11" y="324"/>
                </a:cubicBezTo>
                <a:close/>
                <a:moveTo>
                  <a:pt x="23" y="321"/>
                </a:moveTo>
                <a:cubicBezTo>
                  <a:pt x="23" y="321"/>
                  <a:pt x="20" y="322"/>
                  <a:pt x="20" y="321"/>
                </a:cubicBezTo>
                <a:cubicBezTo>
                  <a:pt x="20" y="321"/>
                  <a:pt x="24" y="320"/>
                  <a:pt x="23" y="321"/>
                </a:cubicBezTo>
                <a:close/>
                <a:moveTo>
                  <a:pt x="24" y="334"/>
                </a:moveTo>
                <a:cubicBezTo>
                  <a:pt x="25" y="334"/>
                  <a:pt x="26" y="334"/>
                  <a:pt x="27" y="334"/>
                </a:cubicBezTo>
                <a:cubicBezTo>
                  <a:pt x="26" y="335"/>
                  <a:pt x="24" y="334"/>
                  <a:pt x="24" y="334"/>
                </a:cubicBezTo>
                <a:close/>
                <a:moveTo>
                  <a:pt x="28" y="333"/>
                </a:moveTo>
                <a:cubicBezTo>
                  <a:pt x="28" y="333"/>
                  <a:pt x="30" y="331"/>
                  <a:pt x="30" y="332"/>
                </a:cubicBezTo>
                <a:cubicBezTo>
                  <a:pt x="30" y="333"/>
                  <a:pt x="29" y="333"/>
                  <a:pt x="28" y="333"/>
                </a:cubicBezTo>
                <a:close/>
                <a:moveTo>
                  <a:pt x="36" y="330"/>
                </a:moveTo>
                <a:cubicBezTo>
                  <a:pt x="35" y="330"/>
                  <a:pt x="33" y="332"/>
                  <a:pt x="32" y="332"/>
                </a:cubicBezTo>
                <a:cubicBezTo>
                  <a:pt x="33" y="332"/>
                  <a:pt x="37" y="328"/>
                  <a:pt x="39" y="328"/>
                </a:cubicBezTo>
                <a:cubicBezTo>
                  <a:pt x="39" y="327"/>
                  <a:pt x="36" y="330"/>
                  <a:pt x="36" y="330"/>
                </a:cubicBezTo>
                <a:close/>
                <a:moveTo>
                  <a:pt x="42" y="323"/>
                </a:moveTo>
                <a:cubicBezTo>
                  <a:pt x="43" y="323"/>
                  <a:pt x="44" y="322"/>
                  <a:pt x="44" y="322"/>
                </a:cubicBezTo>
                <a:cubicBezTo>
                  <a:pt x="44" y="323"/>
                  <a:pt x="43" y="323"/>
                  <a:pt x="42" y="323"/>
                </a:cubicBezTo>
                <a:close/>
                <a:moveTo>
                  <a:pt x="57" y="313"/>
                </a:moveTo>
                <a:cubicBezTo>
                  <a:pt x="57" y="312"/>
                  <a:pt x="58" y="312"/>
                  <a:pt x="59" y="311"/>
                </a:cubicBezTo>
                <a:cubicBezTo>
                  <a:pt x="58" y="312"/>
                  <a:pt x="58" y="313"/>
                  <a:pt x="57" y="313"/>
                </a:cubicBezTo>
                <a:close/>
                <a:moveTo>
                  <a:pt x="67" y="303"/>
                </a:moveTo>
                <a:cubicBezTo>
                  <a:pt x="66" y="305"/>
                  <a:pt x="64" y="307"/>
                  <a:pt x="63" y="308"/>
                </a:cubicBezTo>
                <a:cubicBezTo>
                  <a:pt x="63" y="308"/>
                  <a:pt x="68" y="302"/>
                  <a:pt x="67" y="303"/>
                </a:cubicBezTo>
                <a:close/>
                <a:moveTo>
                  <a:pt x="148" y="191"/>
                </a:moveTo>
                <a:cubicBezTo>
                  <a:pt x="149" y="191"/>
                  <a:pt x="149" y="191"/>
                  <a:pt x="148" y="192"/>
                </a:cubicBezTo>
                <a:cubicBezTo>
                  <a:pt x="147" y="193"/>
                  <a:pt x="147" y="193"/>
                  <a:pt x="148" y="191"/>
                </a:cubicBezTo>
                <a:close/>
                <a:moveTo>
                  <a:pt x="130" y="221"/>
                </a:moveTo>
                <a:cubicBezTo>
                  <a:pt x="130" y="222"/>
                  <a:pt x="128" y="223"/>
                  <a:pt x="128" y="224"/>
                </a:cubicBezTo>
                <a:cubicBezTo>
                  <a:pt x="128" y="224"/>
                  <a:pt x="131" y="219"/>
                  <a:pt x="130" y="221"/>
                </a:cubicBezTo>
                <a:close/>
                <a:moveTo>
                  <a:pt x="119" y="242"/>
                </a:moveTo>
                <a:cubicBezTo>
                  <a:pt x="118" y="242"/>
                  <a:pt x="117" y="243"/>
                  <a:pt x="119" y="242"/>
                </a:cubicBezTo>
                <a:close/>
                <a:moveTo>
                  <a:pt x="110" y="251"/>
                </a:moveTo>
                <a:cubicBezTo>
                  <a:pt x="110" y="252"/>
                  <a:pt x="110" y="253"/>
                  <a:pt x="109" y="253"/>
                </a:cubicBezTo>
                <a:cubicBezTo>
                  <a:pt x="109" y="252"/>
                  <a:pt x="110" y="252"/>
                  <a:pt x="110" y="251"/>
                </a:cubicBezTo>
                <a:close/>
                <a:moveTo>
                  <a:pt x="108" y="254"/>
                </a:moveTo>
                <a:cubicBezTo>
                  <a:pt x="109" y="254"/>
                  <a:pt x="106" y="255"/>
                  <a:pt x="108" y="254"/>
                </a:cubicBezTo>
                <a:close/>
                <a:moveTo>
                  <a:pt x="102" y="266"/>
                </a:moveTo>
                <a:cubicBezTo>
                  <a:pt x="102" y="267"/>
                  <a:pt x="101" y="267"/>
                  <a:pt x="101" y="268"/>
                </a:cubicBezTo>
                <a:cubicBezTo>
                  <a:pt x="101" y="268"/>
                  <a:pt x="100" y="266"/>
                  <a:pt x="100" y="266"/>
                </a:cubicBezTo>
                <a:cubicBezTo>
                  <a:pt x="101" y="266"/>
                  <a:pt x="101" y="266"/>
                  <a:pt x="102" y="266"/>
                </a:cubicBezTo>
                <a:close/>
                <a:moveTo>
                  <a:pt x="99" y="269"/>
                </a:moveTo>
                <a:cubicBezTo>
                  <a:pt x="99" y="269"/>
                  <a:pt x="97" y="271"/>
                  <a:pt x="97" y="271"/>
                </a:cubicBezTo>
                <a:cubicBezTo>
                  <a:pt x="96" y="271"/>
                  <a:pt x="98" y="269"/>
                  <a:pt x="99" y="269"/>
                </a:cubicBezTo>
                <a:close/>
                <a:moveTo>
                  <a:pt x="70" y="302"/>
                </a:moveTo>
                <a:cubicBezTo>
                  <a:pt x="70" y="303"/>
                  <a:pt x="69" y="303"/>
                  <a:pt x="69" y="304"/>
                </a:cubicBezTo>
                <a:cubicBezTo>
                  <a:pt x="68" y="304"/>
                  <a:pt x="71" y="301"/>
                  <a:pt x="70" y="302"/>
                </a:cubicBezTo>
                <a:close/>
                <a:moveTo>
                  <a:pt x="159" y="156"/>
                </a:moveTo>
                <a:cubicBezTo>
                  <a:pt x="160" y="158"/>
                  <a:pt x="159" y="156"/>
                  <a:pt x="159" y="156"/>
                </a:cubicBezTo>
                <a:close/>
                <a:moveTo>
                  <a:pt x="161" y="135"/>
                </a:moveTo>
                <a:cubicBezTo>
                  <a:pt x="161" y="136"/>
                  <a:pt x="161" y="137"/>
                  <a:pt x="160" y="137"/>
                </a:cubicBezTo>
                <a:cubicBezTo>
                  <a:pt x="160" y="136"/>
                  <a:pt x="160" y="135"/>
                  <a:pt x="161" y="135"/>
                </a:cubicBezTo>
                <a:close/>
                <a:moveTo>
                  <a:pt x="161" y="139"/>
                </a:moveTo>
                <a:cubicBezTo>
                  <a:pt x="163" y="139"/>
                  <a:pt x="159" y="138"/>
                  <a:pt x="161" y="139"/>
                </a:cubicBezTo>
                <a:close/>
                <a:moveTo>
                  <a:pt x="162" y="136"/>
                </a:moveTo>
                <a:cubicBezTo>
                  <a:pt x="163" y="137"/>
                  <a:pt x="161" y="136"/>
                  <a:pt x="162" y="136"/>
                </a:cubicBezTo>
                <a:close/>
                <a:moveTo>
                  <a:pt x="163" y="127"/>
                </a:moveTo>
                <a:cubicBezTo>
                  <a:pt x="163" y="128"/>
                  <a:pt x="163" y="127"/>
                  <a:pt x="163" y="127"/>
                </a:cubicBezTo>
                <a:close/>
                <a:moveTo>
                  <a:pt x="164" y="127"/>
                </a:moveTo>
                <a:cubicBezTo>
                  <a:pt x="164" y="126"/>
                  <a:pt x="164" y="125"/>
                  <a:pt x="165" y="125"/>
                </a:cubicBezTo>
                <a:cubicBezTo>
                  <a:pt x="165" y="126"/>
                  <a:pt x="165" y="127"/>
                  <a:pt x="164" y="127"/>
                </a:cubicBezTo>
                <a:close/>
                <a:moveTo>
                  <a:pt x="165" y="117"/>
                </a:moveTo>
                <a:cubicBezTo>
                  <a:pt x="166" y="119"/>
                  <a:pt x="165" y="117"/>
                  <a:pt x="165" y="117"/>
                </a:cubicBezTo>
                <a:close/>
                <a:moveTo>
                  <a:pt x="168" y="113"/>
                </a:moveTo>
                <a:cubicBezTo>
                  <a:pt x="167" y="114"/>
                  <a:pt x="166" y="116"/>
                  <a:pt x="168" y="113"/>
                </a:cubicBezTo>
                <a:close/>
                <a:moveTo>
                  <a:pt x="168" y="116"/>
                </a:moveTo>
                <a:cubicBezTo>
                  <a:pt x="169" y="120"/>
                  <a:pt x="167" y="115"/>
                  <a:pt x="168" y="116"/>
                </a:cubicBezTo>
                <a:close/>
                <a:moveTo>
                  <a:pt x="169" y="118"/>
                </a:moveTo>
                <a:cubicBezTo>
                  <a:pt x="170" y="118"/>
                  <a:pt x="168" y="119"/>
                  <a:pt x="169" y="118"/>
                </a:cubicBezTo>
                <a:close/>
                <a:moveTo>
                  <a:pt x="170" y="111"/>
                </a:moveTo>
                <a:cubicBezTo>
                  <a:pt x="171" y="111"/>
                  <a:pt x="169" y="111"/>
                  <a:pt x="170" y="111"/>
                </a:cubicBezTo>
                <a:close/>
                <a:moveTo>
                  <a:pt x="169" y="108"/>
                </a:moveTo>
                <a:cubicBezTo>
                  <a:pt x="169" y="107"/>
                  <a:pt x="169" y="106"/>
                  <a:pt x="170" y="105"/>
                </a:cubicBezTo>
                <a:cubicBezTo>
                  <a:pt x="171" y="105"/>
                  <a:pt x="171" y="106"/>
                  <a:pt x="169" y="108"/>
                </a:cubicBezTo>
                <a:close/>
                <a:moveTo>
                  <a:pt x="172" y="99"/>
                </a:moveTo>
                <a:cubicBezTo>
                  <a:pt x="172" y="100"/>
                  <a:pt x="171" y="101"/>
                  <a:pt x="171" y="102"/>
                </a:cubicBezTo>
                <a:cubicBezTo>
                  <a:pt x="170" y="101"/>
                  <a:pt x="172" y="96"/>
                  <a:pt x="172" y="99"/>
                </a:cubicBezTo>
                <a:close/>
                <a:moveTo>
                  <a:pt x="172" y="76"/>
                </a:moveTo>
                <a:cubicBezTo>
                  <a:pt x="172" y="76"/>
                  <a:pt x="172" y="77"/>
                  <a:pt x="172" y="76"/>
                </a:cubicBezTo>
                <a:close/>
                <a:moveTo>
                  <a:pt x="177" y="7"/>
                </a:move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lose/>
                <a:moveTo>
                  <a:pt x="177" y="34"/>
                </a:moveTo>
                <a:cubicBezTo>
                  <a:pt x="178" y="34"/>
                  <a:pt x="176" y="34"/>
                  <a:pt x="177" y="34"/>
                </a:cubicBezTo>
                <a:close/>
                <a:moveTo>
                  <a:pt x="173" y="100"/>
                </a:moveTo>
                <a:cubicBezTo>
                  <a:pt x="175" y="100"/>
                  <a:pt x="172" y="100"/>
                  <a:pt x="173" y="100"/>
                </a:cubicBezTo>
                <a:close/>
                <a:moveTo>
                  <a:pt x="173" y="26"/>
                </a:moveTo>
                <a:cubicBezTo>
                  <a:pt x="174" y="27"/>
                  <a:pt x="174" y="27"/>
                  <a:pt x="174" y="28"/>
                </a:cubicBezTo>
                <a:cubicBezTo>
                  <a:pt x="174" y="28"/>
                  <a:pt x="173" y="26"/>
                  <a:pt x="173" y="26"/>
                </a:cubicBezTo>
                <a:close/>
                <a:moveTo>
                  <a:pt x="175" y="5"/>
                </a:moveTo>
                <a:cubicBezTo>
                  <a:pt x="175" y="5"/>
                  <a:pt x="175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5" y="6"/>
                  <a:pt x="175" y="5"/>
                  <a:pt x="174" y="5"/>
                </a:cubicBezTo>
                <a:cubicBezTo>
                  <a:pt x="174" y="5"/>
                  <a:pt x="175" y="5"/>
                  <a:pt x="175" y="5"/>
                </a:cubicBezTo>
                <a:close/>
                <a:moveTo>
                  <a:pt x="176" y="26"/>
                </a:moveTo>
                <a:cubicBezTo>
                  <a:pt x="176" y="27"/>
                  <a:pt x="175" y="27"/>
                  <a:pt x="176" y="26"/>
                </a:cubicBezTo>
                <a:close/>
                <a:moveTo>
                  <a:pt x="174" y="60"/>
                </a:moveTo>
                <a:cubicBezTo>
                  <a:pt x="175" y="59"/>
                  <a:pt x="175" y="60"/>
                  <a:pt x="175" y="61"/>
                </a:cubicBezTo>
                <a:cubicBezTo>
                  <a:pt x="174" y="63"/>
                  <a:pt x="174" y="62"/>
                  <a:pt x="174" y="60"/>
                </a:cubicBezTo>
                <a:close/>
                <a:moveTo>
                  <a:pt x="176" y="75"/>
                </a:moveTo>
                <a:cubicBezTo>
                  <a:pt x="177" y="75"/>
                  <a:pt x="176" y="77"/>
                  <a:pt x="175" y="78"/>
                </a:cubicBezTo>
                <a:cubicBezTo>
                  <a:pt x="175" y="79"/>
                  <a:pt x="174" y="70"/>
                  <a:pt x="174" y="70"/>
                </a:cubicBezTo>
                <a:cubicBezTo>
                  <a:pt x="174" y="68"/>
                  <a:pt x="176" y="65"/>
                  <a:pt x="176" y="62"/>
                </a:cubicBezTo>
                <a:cubicBezTo>
                  <a:pt x="176" y="66"/>
                  <a:pt x="175" y="75"/>
                  <a:pt x="176" y="75"/>
                </a:cubicBezTo>
                <a:close/>
                <a:moveTo>
                  <a:pt x="176" y="59"/>
                </a:moveTo>
                <a:cubicBezTo>
                  <a:pt x="175" y="59"/>
                  <a:pt x="176" y="54"/>
                  <a:pt x="177" y="54"/>
                </a:cubicBezTo>
                <a:cubicBezTo>
                  <a:pt x="177" y="55"/>
                  <a:pt x="177" y="59"/>
                  <a:pt x="176" y="59"/>
                </a:cubicBezTo>
                <a:close/>
                <a:moveTo>
                  <a:pt x="176" y="53"/>
                </a:moveTo>
                <a:cubicBezTo>
                  <a:pt x="176" y="52"/>
                  <a:pt x="176" y="52"/>
                  <a:pt x="177" y="51"/>
                </a:cubicBezTo>
                <a:cubicBezTo>
                  <a:pt x="177" y="51"/>
                  <a:pt x="177" y="54"/>
                  <a:pt x="176" y="53"/>
                </a:cubicBezTo>
                <a:close/>
                <a:moveTo>
                  <a:pt x="176" y="47"/>
                </a:moveTo>
                <a:cubicBezTo>
                  <a:pt x="177" y="48"/>
                  <a:pt x="177" y="49"/>
                  <a:pt x="177" y="50"/>
                </a:cubicBezTo>
                <a:cubicBezTo>
                  <a:pt x="176" y="49"/>
                  <a:pt x="176" y="48"/>
                  <a:pt x="176" y="47"/>
                </a:cubicBezTo>
                <a:close/>
                <a:moveTo>
                  <a:pt x="177" y="44"/>
                </a:moveTo>
                <a:cubicBezTo>
                  <a:pt x="175" y="44"/>
                  <a:pt x="177" y="41"/>
                  <a:pt x="177" y="41"/>
                </a:cubicBezTo>
                <a:cubicBezTo>
                  <a:pt x="177" y="41"/>
                  <a:pt x="178" y="44"/>
                  <a:pt x="177" y="44"/>
                </a:cubicBezTo>
                <a:close/>
                <a:moveTo>
                  <a:pt x="178" y="35"/>
                </a:moveTo>
                <a:cubicBezTo>
                  <a:pt x="179" y="35"/>
                  <a:pt x="177" y="35"/>
                  <a:pt x="178" y="35"/>
                </a:cubicBezTo>
                <a:close/>
                <a:moveTo>
                  <a:pt x="187" y="36"/>
                </a:moveTo>
                <a:cubicBezTo>
                  <a:pt x="186" y="36"/>
                  <a:pt x="188" y="35"/>
                  <a:pt x="187" y="36"/>
                </a:cubicBezTo>
                <a:close/>
                <a:moveTo>
                  <a:pt x="179" y="27"/>
                </a:moveTo>
                <a:cubicBezTo>
                  <a:pt x="178" y="28"/>
                  <a:pt x="180" y="27"/>
                  <a:pt x="179" y="27"/>
                </a:cubicBezTo>
                <a:close/>
                <a:moveTo>
                  <a:pt x="201" y="37"/>
                </a:moveTo>
                <a:cubicBezTo>
                  <a:pt x="200" y="38"/>
                  <a:pt x="202" y="36"/>
                  <a:pt x="201" y="37"/>
                </a:cubicBezTo>
                <a:close/>
                <a:moveTo>
                  <a:pt x="202" y="38"/>
                </a:moveTo>
                <a:cubicBezTo>
                  <a:pt x="201" y="38"/>
                  <a:pt x="202" y="37"/>
                  <a:pt x="202" y="38"/>
                </a:cubicBezTo>
                <a:close/>
                <a:moveTo>
                  <a:pt x="202" y="40"/>
                </a:moveTo>
                <a:cubicBezTo>
                  <a:pt x="201" y="41"/>
                  <a:pt x="203" y="39"/>
                  <a:pt x="202" y="40"/>
                </a:cubicBezTo>
                <a:close/>
                <a:moveTo>
                  <a:pt x="203" y="37"/>
                </a:moveTo>
                <a:cubicBezTo>
                  <a:pt x="202" y="38"/>
                  <a:pt x="204" y="36"/>
                  <a:pt x="203" y="37"/>
                </a:cubicBezTo>
                <a:close/>
                <a:moveTo>
                  <a:pt x="203" y="42"/>
                </a:moveTo>
                <a:cubicBezTo>
                  <a:pt x="202" y="43"/>
                  <a:pt x="203" y="42"/>
                  <a:pt x="203" y="42"/>
                </a:cubicBezTo>
                <a:close/>
                <a:moveTo>
                  <a:pt x="203" y="44"/>
                </a:moveTo>
                <a:cubicBezTo>
                  <a:pt x="203" y="45"/>
                  <a:pt x="204" y="43"/>
                  <a:pt x="203" y="44"/>
                </a:cubicBezTo>
                <a:close/>
                <a:moveTo>
                  <a:pt x="204" y="44"/>
                </a:moveTo>
                <a:cubicBezTo>
                  <a:pt x="203" y="45"/>
                  <a:pt x="204" y="44"/>
                  <a:pt x="204" y="44"/>
                </a:cubicBezTo>
                <a:close/>
                <a:moveTo>
                  <a:pt x="205" y="42"/>
                </a:moveTo>
                <a:cubicBezTo>
                  <a:pt x="204" y="43"/>
                  <a:pt x="205" y="42"/>
                  <a:pt x="205" y="42"/>
                </a:cubicBezTo>
                <a:close/>
                <a:moveTo>
                  <a:pt x="205" y="41"/>
                </a:moveTo>
                <a:cubicBezTo>
                  <a:pt x="204" y="41"/>
                  <a:pt x="206" y="40"/>
                  <a:pt x="205" y="41"/>
                </a:cubicBezTo>
                <a:close/>
                <a:moveTo>
                  <a:pt x="206" y="45"/>
                </a:moveTo>
                <a:cubicBezTo>
                  <a:pt x="205" y="46"/>
                  <a:pt x="207" y="44"/>
                  <a:pt x="206" y="45"/>
                </a:cubicBezTo>
                <a:close/>
                <a:moveTo>
                  <a:pt x="207" y="41"/>
                </a:moveTo>
                <a:cubicBezTo>
                  <a:pt x="207" y="41"/>
                  <a:pt x="208" y="40"/>
                  <a:pt x="207" y="41"/>
                </a:cubicBezTo>
                <a:close/>
                <a:moveTo>
                  <a:pt x="210" y="44"/>
                </a:moveTo>
                <a:cubicBezTo>
                  <a:pt x="210" y="45"/>
                  <a:pt x="212" y="42"/>
                  <a:pt x="210" y="44"/>
                </a:cubicBezTo>
                <a:close/>
                <a:moveTo>
                  <a:pt x="210" y="47"/>
                </a:moveTo>
                <a:cubicBezTo>
                  <a:pt x="209" y="49"/>
                  <a:pt x="211" y="45"/>
                  <a:pt x="213" y="46"/>
                </a:cubicBezTo>
                <a:cubicBezTo>
                  <a:pt x="212" y="46"/>
                  <a:pt x="213" y="49"/>
                  <a:pt x="213" y="49"/>
                </a:cubicBezTo>
                <a:cubicBezTo>
                  <a:pt x="213" y="49"/>
                  <a:pt x="211" y="47"/>
                  <a:pt x="210" y="47"/>
                </a:cubicBezTo>
                <a:close/>
                <a:moveTo>
                  <a:pt x="215" y="50"/>
                </a:moveTo>
                <a:cubicBezTo>
                  <a:pt x="214" y="50"/>
                  <a:pt x="215" y="49"/>
                  <a:pt x="215" y="50"/>
                </a:cubicBezTo>
                <a:close/>
                <a:moveTo>
                  <a:pt x="216" y="53"/>
                </a:moveTo>
                <a:cubicBezTo>
                  <a:pt x="216" y="54"/>
                  <a:pt x="217" y="53"/>
                  <a:pt x="216" y="53"/>
                </a:cubicBezTo>
                <a:close/>
                <a:moveTo>
                  <a:pt x="218" y="56"/>
                </a:moveTo>
                <a:cubicBezTo>
                  <a:pt x="218" y="55"/>
                  <a:pt x="219" y="56"/>
                  <a:pt x="218" y="56"/>
                </a:cubicBezTo>
                <a:close/>
                <a:moveTo>
                  <a:pt x="220" y="53"/>
                </a:moveTo>
                <a:cubicBezTo>
                  <a:pt x="219" y="54"/>
                  <a:pt x="220" y="53"/>
                  <a:pt x="220" y="53"/>
                </a:cubicBezTo>
                <a:close/>
                <a:moveTo>
                  <a:pt x="218" y="60"/>
                </a:moveTo>
                <a:cubicBezTo>
                  <a:pt x="218" y="60"/>
                  <a:pt x="217" y="60"/>
                  <a:pt x="217" y="59"/>
                </a:cubicBezTo>
                <a:cubicBezTo>
                  <a:pt x="217" y="61"/>
                  <a:pt x="218" y="63"/>
                  <a:pt x="218" y="63"/>
                </a:cubicBezTo>
                <a:cubicBezTo>
                  <a:pt x="220" y="65"/>
                  <a:pt x="221" y="56"/>
                  <a:pt x="218" y="60"/>
                </a:cubicBezTo>
                <a:close/>
                <a:moveTo>
                  <a:pt x="186" y="31"/>
                </a:moveTo>
                <a:cubicBezTo>
                  <a:pt x="187" y="32"/>
                  <a:pt x="186" y="31"/>
                  <a:pt x="186" y="31"/>
                </a:cubicBezTo>
                <a:close/>
                <a:moveTo>
                  <a:pt x="172" y="15"/>
                </a:moveTo>
                <a:cubicBezTo>
                  <a:pt x="172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91" y="40"/>
                </a:moveTo>
                <a:cubicBezTo>
                  <a:pt x="192" y="40"/>
                  <a:pt x="191" y="41"/>
                  <a:pt x="191" y="40"/>
                </a:cubicBezTo>
                <a:close/>
                <a:moveTo>
                  <a:pt x="216" y="59"/>
                </a:move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60"/>
                  <a:pt x="216" y="59"/>
                </a:cubicBez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59"/>
                  <a:pt x="217" y="59"/>
                </a:cubicBezTo>
                <a:cubicBezTo>
                  <a:pt x="216" y="59"/>
                  <a:pt x="216" y="58"/>
                  <a:pt x="216" y="59"/>
                </a:cubicBezTo>
                <a:close/>
                <a:moveTo>
                  <a:pt x="190" y="38"/>
                </a:moveTo>
                <a:cubicBezTo>
                  <a:pt x="191" y="37"/>
                  <a:pt x="190" y="39"/>
                  <a:pt x="190" y="38"/>
                </a:cubicBezTo>
                <a:close/>
                <a:moveTo>
                  <a:pt x="190" y="39"/>
                </a:moveTo>
                <a:cubicBezTo>
                  <a:pt x="190" y="40"/>
                  <a:pt x="191" y="39"/>
                  <a:pt x="190" y="39"/>
                </a:cubicBezTo>
                <a:close/>
                <a:moveTo>
                  <a:pt x="190" y="40"/>
                </a:moveTo>
                <a:cubicBezTo>
                  <a:pt x="190" y="41"/>
                  <a:pt x="190" y="37"/>
                  <a:pt x="190" y="40"/>
                </a:cubicBezTo>
                <a:close/>
                <a:moveTo>
                  <a:pt x="193" y="42"/>
                </a:moveTo>
                <a:cubicBezTo>
                  <a:pt x="192" y="43"/>
                  <a:pt x="193" y="41"/>
                  <a:pt x="193" y="42"/>
                </a:cubicBezTo>
                <a:close/>
                <a:moveTo>
                  <a:pt x="198" y="46"/>
                </a:moveTo>
                <a:cubicBezTo>
                  <a:pt x="198" y="45"/>
                  <a:pt x="197" y="46"/>
                  <a:pt x="198" y="46"/>
                </a:cubicBezTo>
                <a:close/>
                <a:moveTo>
                  <a:pt x="215" y="59"/>
                </a:moveTo>
                <a:cubicBezTo>
                  <a:pt x="216" y="57"/>
                  <a:pt x="214" y="60"/>
                  <a:pt x="215" y="59"/>
                </a:cubicBezTo>
                <a:close/>
                <a:moveTo>
                  <a:pt x="211" y="50"/>
                </a:moveTo>
                <a:cubicBezTo>
                  <a:pt x="211" y="49"/>
                  <a:pt x="210" y="51"/>
                  <a:pt x="211" y="50"/>
                </a:cubicBezTo>
                <a:close/>
                <a:moveTo>
                  <a:pt x="200" y="48"/>
                </a:moveTo>
                <a:cubicBezTo>
                  <a:pt x="200" y="48"/>
                  <a:pt x="201" y="46"/>
                  <a:pt x="200" y="48"/>
                </a:cubicBezTo>
                <a:close/>
                <a:moveTo>
                  <a:pt x="199" y="46"/>
                </a:moveTo>
                <a:cubicBezTo>
                  <a:pt x="199" y="47"/>
                  <a:pt x="200" y="45"/>
                  <a:pt x="199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汉仪丫丫体简" panose="0201060400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1184" y="205344"/>
            <a:ext cx="8859408" cy="504056"/>
            <a:chOff x="-31184" y="205344"/>
            <a:chExt cx="8859408" cy="504056"/>
          </a:xfrm>
        </p:grpSpPr>
        <p:sp>
          <p:nvSpPr>
            <p:cNvPr id="29" name="文本框 28"/>
            <p:cNvSpPr txBox="1"/>
            <p:nvPr/>
          </p:nvSpPr>
          <p:spPr>
            <a:xfrm>
              <a:off x="5359093" y="223521"/>
              <a:ext cx="28943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  <a:sym typeface="+mn-ea"/>
                </a:rPr>
                <a:t>1.2 </a:t>
              </a:r>
              <a:r>
                <a: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  <a:sym typeface="+mn-ea"/>
                </a:rPr>
                <a:t>大数加法</a:t>
              </a:r>
              <a:endParaRPr lang="zh-CN" altLang="en-US" sz="2400" dirty="0">
                <a:solidFill>
                  <a:schemeClr val="bg1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829774" y="288533"/>
              <a:ext cx="7998450" cy="360040"/>
              <a:chOff x="822022" y="288533"/>
              <a:chExt cx="7998450" cy="36004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5268932" y="633587"/>
                <a:ext cx="3551540" cy="0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  <a:alpha val="7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组合 36"/>
              <p:cNvGrpSpPr/>
              <p:nvPr/>
            </p:nvGrpSpPr>
            <p:grpSpPr>
              <a:xfrm>
                <a:off x="822022" y="288533"/>
                <a:ext cx="4469280" cy="360040"/>
                <a:chOff x="872912" y="836712"/>
                <a:chExt cx="4469280" cy="360040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872912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汉仪丫丫体简" panose="02010604000101010101" pitchFamily="2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774208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汉仪丫丫体简" panose="02010604000101010101" pitchFamily="2" charset="-122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2675504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汉仪丫丫体简" panose="02010604000101010101" pitchFamily="2" charset="-122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3576800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汉仪丫丫体简" panose="02010604000101010101" pitchFamily="2" charset="-122"/>
                  </a:endParaRPr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4478096" y="836712"/>
                  <a:ext cx="864096" cy="3600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汉仪丫丫体简" panose="02010604000101010101" pitchFamily="2" charset="-122"/>
                  </a:endParaRPr>
                </a:p>
              </p:txBody>
            </p:sp>
          </p:grpSp>
        </p:grpSp>
        <p:sp>
          <p:nvSpPr>
            <p:cNvPr id="31" name="矩形 30"/>
            <p:cNvSpPr/>
            <p:nvPr/>
          </p:nvSpPr>
          <p:spPr>
            <a:xfrm>
              <a:off x="-31184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678180" y="990600"/>
            <a:ext cx="7116726" cy="1258569"/>
            <a:chOff x="1913602" y="1088528"/>
            <a:chExt cx="8275879" cy="1576310"/>
          </a:xfrm>
        </p:grpSpPr>
        <p:grpSp>
          <p:nvGrpSpPr>
            <p:cNvPr id="9" name="组合 8"/>
            <p:cNvGrpSpPr/>
            <p:nvPr/>
          </p:nvGrpSpPr>
          <p:grpSpPr>
            <a:xfrm>
              <a:off x="1913602" y="1124744"/>
              <a:ext cx="2197812" cy="1440160"/>
              <a:chOff x="389602" y="1124744"/>
              <a:chExt cx="2197812" cy="1440160"/>
            </a:xfrm>
          </p:grpSpPr>
          <p:sp>
            <p:nvSpPr>
              <p:cNvPr id="2" name="椭圆 1">
                <a:hlinkClick r:id="rId4" tooltip="" action="ppaction://hlinksldjump"/>
              </p:cNvPr>
              <p:cNvSpPr/>
              <p:nvPr/>
            </p:nvSpPr>
            <p:spPr>
              <a:xfrm>
                <a:off x="822022" y="1124744"/>
                <a:ext cx="1440160" cy="14401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8" name="Freeform 16"/>
              <p:cNvSpPr>
                <a:spLocks noEditPoints="1"/>
              </p:cNvSpPr>
              <p:nvPr/>
            </p:nvSpPr>
            <p:spPr bwMode="auto">
              <a:xfrm>
                <a:off x="389602" y="1336907"/>
                <a:ext cx="2197812" cy="1126119"/>
              </a:xfrm>
              <a:custGeom>
                <a:avLst/>
                <a:gdLst>
                  <a:gd name="T0" fmla="*/ 256 w 316"/>
                  <a:gd name="T1" fmla="*/ 124 h 162"/>
                  <a:gd name="T2" fmla="*/ 152 w 316"/>
                  <a:gd name="T3" fmla="*/ 27 h 162"/>
                  <a:gd name="T4" fmla="*/ 122 w 316"/>
                  <a:gd name="T5" fmla="*/ 17 h 162"/>
                  <a:gd name="T6" fmla="*/ 143 w 316"/>
                  <a:gd name="T7" fmla="*/ 30 h 162"/>
                  <a:gd name="T8" fmla="*/ 250 w 316"/>
                  <a:gd name="T9" fmla="*/ 126 h 162"/>
                  <a:gd name="T10" fmla="*/ 127 w 316"/>
                  <a:gd name="T11" fmla="*/ 48 h 162"/>
                  <a:gd name="T12" fmla="*/ 248 w 316"/>
                  <a:gd name="T13" fmla="*/ 113 h 162"/>
                  <a:gd name="T14" fmla="*/ 275 w 316"/>
                  <a:gd name="T15" fmla="*/ 96 h 162"/>
                  <a:gd name="T16" fmla="*/ 292 w 316"/>
                  <a:gd name="T17" fmla="*/ 75 h 162"/>
                  <a:gd name="T18" fmla="*/ 278 w 316"/>
                  <a:gd name="T19" fmla="*/ 30 h 162"/>
                  <a:gd name="T20" fmla="*/ 210 w 316"/>
                  <a:gd name="T21" fmla="*/ 29 h 162"/>
                  <a:gd name="T22" fmla="*/ 7 w 316"/>
                  <a:gd name="T23" fmla="*/ 126 h 162"/>
                  <a:gd name="T24" fmla="*/ 315 w 316"/>
                  <a:gd name="T25" fmla="*/ 48 h 162"/>
                  <a:gd name="T26" fmla="*/ 279 w 316"/>
                  <a:gd name="T27" fmla="*/ 92 h 162"/>
                  <a:gd name="T28" fmla="*/ 196 w 316"/>
                  <a:gd name="T29" fmla="*/ 145 h 162"/>
                  <a:gd name="T30" fmla="*/ 261 w 316"/>
                  <a:gd name="T31" fmla="*/ 17 h 162"/>
                  <a:gd name="T32" fmla="*/ 104 w 316"/>
                  <a:gd name="T33" fmla="*/ 53 h 162"/>
                  <a:gd name="T34" fmla="*/ 127 w 316"/>
                  <a:gd name="T35" fmla="*/ 48 h 162"/>
                  <a:gd name="T36" fmla="*/ 305 w 316"/>
                  <a:gd name="T37" fmla="*/ 60 h 162"/>
                  <a:gd name="T38" fmla="*/ 47 w 316"/>
                  <a:gd name="T39" fmla="*/ 143 h 162"/>
                  <a:gd name="T40" fmla="*/ 213 w 316"/>
                  <a:gd name="T41" fmla="*/ 129 h 162"/>
                  <a:gd name="T42" fmla="*/ 248 w 316"/>
                  <a:gd name="T43" fmla="*/ 113 h 162"/>
                  <a:gd name="T44" fmla="*/ 58 w 316"/>
                  <a:gd name="T45" fmla="*/ 141 h 162"/>
                  <a:gd name="T46" fmla="*/ 121 w 316"/>
                  <a:gd name="T47" fmla="*/ 16 h 162"/>
                  <a:gd name="T48" fmla="*/ 91 w 316"/>
                  <a:gd name="T49" fmla="*/ 11 h 162"/>
                  <a:gd name="T50" fmla="*/ 33 w 316"/>
                  <a:gd name="T51" fmla="*/ 152 h 162"/>
                  <a:gd name="T52" fmla="*/ 230 w 316"/>
                  <a:gd name="T53" fmla="*/ 136 h 162"/>
                  <a:gd name="T54" fmla="*/ 155 w 316"/>
                  <a:gd name="T55" fmla="*/ 154 h 162"/>
                  <a:gd name="T56" fmla="*/ 121 w 316"/>
                  <a:gd name="T57" fmla="*/ 45 h 162"/>
                  <a:gd name="T58" fmla="*/ 144 w 316"/>
                  <a:gd name="T59" fmla="*/ 37 h 162"/>
                  <a:gd name="T60" fmla="*/ 168 w 316"/>
                  <a:gd name="T61" fmla="*/ 28 h 162"/>
                  <a:gd name="T62" fmla="*/ 191 w 316"/>
                  <a:gd name="T63" fmla="*/ 24 h 162"/>
                  <a:gd name="T64" fmla="*/ 215 w 316"/>
                  <a:gd name="T65" fmla="*/ 22 h 162"/>
                  <a:gd name="T66" fmla="*/ 298 w 316"/>
                  <a:gd name="T67" fmla="*/ 30 h 162"/>
                  <a:gd name="T68" fmla="*/ 283 w 316"/>
                  <a:gd name="T69" fmla="*/ 25 h 162"/>
                  <a:gd name="T70" fmla="*/ 295 w 316"/>
                  <a:gd name="T71" fmla="*/ 33 h 162"/>
                  <a:gd name="T72" fmla="*/ 226 w 316"/>
                  <a:gd name="T73" fmla="*/ 122 h 162"/>
                  <a:gd name="T74" fmla="*/ 130 w 316"/>
                  <a:gd name="T75" fmla="*/ 146 h 162"/>
                  <a:gd name="T76" fmla="*/ 91 w 316"/>
                  <a:gd name="T77" fmla="*/ 147 h 162"/>
                  <a:gd name="T78" fmla="*/ 95 w 316"/>
                  <a:gd name="T79" fmla="*/ 27 h 162"/>
                  <a:gd name="T80" fmla="*/ 79 w 316"/>
                  <a:gd name="T81" fmla="*/ 20 h 162"/>
                  <a:gd name="T82" fmla="*/ 69 w 316"/>
                  <a:gd name="T83" fmla="*/ 26 h 162"/>
                  <a:gd name="T84" fmla="*/ 23 w 316"/>
                  <a:gd name="T85" fmla="*/ 67 h 162"/>
                  <a:gd name="T86" fmla="*/ 8 w 316"/>
                  <a:gd name="T87" fmla="*/ 99 h 162"/>
                  <a:gd name="T88" fmla="*/ 49 w 316"/>
                  <a:gd name="T89" fmla="*/ 156 h 162"/>
                  <a:gd name="T90" fmla="*/ 70 w 316"/>
                  <a:gd name="T91" fmla="*/ 158 h 162"/>
                  <a:gd name="T92" fmla="*/ 116 w 316"/>
                  <a:gd name="T93" fmla="*/ 160 h 162"/>
                  <a:gd name="T94" fmla="*/ 92 w 316"/>
                  <a:gd name="T95" fmla="*/ 158 h 162"/>
                  <a:gd name="T96" fmla="*/ 219 w 316"/>
                  <a:gd name="T97" fmla="*/ 140 h 162"/>
                  <a:gd name="T98" fmla="*/ 155 w 316"/>
                  <a:gd name="T99" fmla="*/ 154 h 162"/>
                  <a:gd name="T100" fmla="*/ 272 w 316"/>
                  <a:gd name="T101" fmla="*/ 108 h 162"/>
                  <a:gd name="T102" fmla="*/ 295 w 316"/>
                  <a:gd name="T103" fmla="*/ 87 h 162"/>
                  <a:gd name="T104" fmla="*/ 302 w 316"/>
                  <a:gd name="T105" fmla="*/ 76 h 162"/>
                  <a:gd name="T106" fmla="*/ 306 w 316"/>
                  <a:gd name="T107" fmla="*/ 39 h 162"/>
                  <a:gd name="T108" fmla="*/ 306 w 316"/>
                  <a:gd name="T109" fmla="*/ 69 h 162"/>
                  <a:gd name="T110" fmla="*/ 232 w 316"/>
                  <a:gd name="T111" fmla="*/ 27 h 162"/>
                  <a:gd name="T112" fmla="*/ 75 w 316"/>
                  <a:gd name="T113" fmla="*/ 158 h 162"/>
                  <a:gd name="T114" fmla="*/ 95 w 316"/>
                  <a:gd name="T115" fmla="*/ 30 h 162"/>
                  <a:gd name="T116" fmla="*/ 183 w 316"/>
                  <a:gd name="T11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6" h="162">
                    <a:moveTo>
                      <a:pt x="260" y="122"/>
                    </a:moveTo>
                    <a:cubicBezTo>
                      <a:pt x="259" y="122"/>
                      <a:pt x="258" y="122"/>
                      <a:pt x="258" y="123"/>
                    </a:cubicBezTo>
                    <a:cubicBezTo>
                      <a:pt x="258" y="123"/>
                      <a:pt x="259" y="123"/>
                      <a:pt x="260" y="122"/>
                    </a:cubicBezTo>
                    <a:close/>
                    <a:moveTo>
                      <a:pt x="245" y="130"/>
                    </a:moveTo>
                    <a:cubicBezTo>
                      <a:pt x="246" y="129"/>
                      <a:pt x="248" y="129"/>
                      <a:pt x="249" y="128"/>
                    </a:cubicBezTo>
                    <a:cubicBezTo>
                      <a:pt x="250" y="128"/>
                      <a:pt x="252" y="127"/>
                      <a:pt x="253" y="126"/>
                    </a:cubicBezTo>
                    <a:cubicBezTo>
                      <a:pt x="253" y="125"/>
                      <a:pt x="246" y="128"/>
                      <a:pt x="245" y="130"/>
                    </a:cubicBezTo>
                    <a:close/>
                    <a:moveTo>
                      <a:pt x="256" y="125"/>
                    </a:moveTo>
                    <a:cubicBezTo>
                      <a:pt x="257" y="124"/>
                      <a:pt x="257" y="124"/>
                      <a:pt x="256" y="124"/>
                    </a:cubicBezTo>
                    <a:cubicBezTo>
                      <a:pt x="255" y="124"/>
                      <a:pt x="253" y="125"/>
                      <a:pt x="256" y="125"/>
                    </a:cubicBezTo>
                    <a:close/>
                    <a:moveTo>
                      <a:pt x="71" y="160"/>
                    </a:moveTo>
                    <a:cubicBezTo>
                      <a:pt x="71" y="161"/>
                      <a:pt x="72" y="159"/>
                      <a:pt x="71" y="160"/>
                    </a:cubicBezTo>
                    <a:close/>
                    <a:moveTo>
                      <a:pt x="307" y="32"/>
                    </a:moveTo>
                    <a:cubicBezTo>
                      <a:pt x="308" y="32"/>
                      <a:pt x="304" y="30"/>
                      <a:pt x="304" y="30"/>
                    </a:cubicBezTo>
                    <a:cubicBezTo>
                      <a:pt x="305" y="31"/>
                      <a:pt x="306" y="32"/>
                      <a:pt x="307" y="32"/>
                    </a:cubicBezTo>
                    <a:close/>
                    <a:moveTo>
                      <a:pt x="152" y="27"/>
                    </a:moveTo>
                    <a:cubicBezTo>
                      <a:pt x="152" y="25"/>
                      <a:pt x="147" y="28"/>
                      <a:pt x="147" y="28"/>
                    </a:cubicBezTo>
                    <a:cubicBezTo>
                      <a:pt x="148" y="29"/>
                      <a:pt x="153" y="28"/>
                      <a:pt x="152" y="27"/>
                    </a:cubicBezTo>
                    <a:close/>
                    <a:moveTo>
                      <a:pt x="117" y="38"/>
                    </a:moveTo>
                    <a:cubicBezTo>
                      <a:pt x="117" y="38"/>
                      <a:pt x="117" y="37"/>
                      <a:pt x="117" y="37"/>
                    </a:cubicBezTo>
                    <a:cubicBezTo>
                      <a:pt x="116" y="37"/>
                      <a:pt x="115" y="37"/>
                      <a:pt x="114" y="38"/>
                    </a:cubicBezTo>
                    <a:cubicBezTo>
                      <a:pt x="113" y="38"/>
                      <a:pt x="105" y="45"/>
                      <a:pt x="105" y="45"/>
                    </a:cubicBezTo>
                    <a:cubicBezTo>
                      <a:pt x="106" y="45"/>
                      <a:pt x="144" y="30"/>
                      <a:pt x="144" y="30"/>
                    </a:cubicBezTo>
                    <a:cubicBezTo>
                      <a:pt x="144" y="29"/>
                      <a:pt x="144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35" y="33"/>
                      <a:pt x="119" y="39"/>
                      <a:pt x="117" y="38"/>
                    </a:cubicBezTo>
                    <a:close/>
                    <a:moveTo>
                      <a:pt x="122" y="17"/>
                    </a:moveTo>
                    <a:cubicBezTo>
                      <a:pt x="122" y="17"/>
                      <a:pt x="126" y="15"/>
                      <a:pt x="126" y="15"/>
                    </a:cubicBezTo>
                    <a:cubicBezTo>
                      <a:pt x="126" y="16"/>
                      <a:pt x="125" y="16"/>
                      <a:pt x="125" y="17"/>
                    </a:cubicBezTo>
                    <a:cubicBezTo>
                      <a:pt x="125" y="17"/>
                      <a:pt x="132" y="13"/>
                      <a:pt x="128" y="14"/>
                    </a:cubicBezTo>
                    <a:cubicBezTo>
                      <a:pt x="127" y="14"/>
                      <a:pt x="122" y="16"/>
                      <a:pt x="122" y="17"/>
                    </a:cubicBezTo>
                    <a:close/>
                    <a:moveTo>
                      <a:pt x="143" y="30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2" y="30"/>
                      <a:pt x="142" y="30"/>
                      <a:pt x="143" y="30"/>
                    </a:cubicBezTo>
                    <a:close/>
                    <a:moveTo>
                      <a:pt x="180" y="137"/>
                    </a:moveTo>
                    <a:cubicBezTo>
                      <a:pt x="179" y="137"/>
                      <a:pt x="174" y="138"/>
                      <a:pt x="169" y="139"/>
                    </a:cubicBezTo>
                    <a:cubicBezTo>
                      <a:pt x="174" y="138"/>
                      <a:pt x="180" y="137"/>
                      <a:pt x="180" y="137"/>
                    </a:cubicBezTo>
                    <a:close/>
                    <a:moveTo>
                      <a:pt x="137" y="44"/>
                    </a:moveTo>
                    <a:cubicBezTo>
                      <a:pt x="137" y="45"/>
                      <a:pt x="136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45"/>
                      <a:pt x="136" y="45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lose/>
                    <a:moveTo>
                      <a:pt x="250" y="126"/>
                    </a:moveTo>
                    <a:cubicBezTo>
                      <a:pt x="252" y="126"/>
                      <a:pt x="263" y="119"/>
                      <a:pt x="263" y="119"/>
                    </a:cubicBezTo>
                    <a:cubicBezTo>
                      <a:pt x="263" y="118"/>
                      <a:pt x="250" y="126"/>
                      <a:pt x="250" y="126"/>
                    </a:cubicBezTo>
                    <a:close/>
                    <a:moveTo>
                      <a:pt x="242" y="116"/>
                    </a:move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lose/>
                    <a:moveTo>
                      <a:pt x="172" y="33"/>
                    </a:moveTo>
                    <a:cubicBezTo>
                      <a:pt x="171" y="32"/>
                      <a:pt x="153" y="39"/>
                      <a:pt x="137" y="44"/>
                    </a:cubicBezTo>
                    <a:cubicBezTo>
                      <a:pt x="137" y="45"/>
                      <a:pt x="135" y="46"/>
                      <a:pt x="135" y="45"/>
                    </a:cubicBezTo>
                    <a:cubicBezTo>
                      <a:pt x="132" y="46"/>
                      <a:pt x="130" y="47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44" y="43"/>
                      <a:pt x="172" y="34"/>
                      <a:pt x="172" y="33"/>
                    </a:cubicBezTo>
                    <a:close/>
                    <a:moveTo>
                      <a:pt x="101" y="53"/>
                    </a:moveTo>
                    <a:cubicBezTo>
                      <a:pt x="101" y="53"/>
                      <a:pt x="101" y="53"/>
                      <a:pt x="101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219" y="126"/>
                    </a:moveTo>
                    <a:cubicBezTo>
                      <a:pt x="220" y="126"/>
                      <a:pt x="220" y="126"/>
                      <a:pt x="221" y="126"/>
                    </a:cubicBezTo>
                    <a:cubicBezTo>
                      <a:pt x="221" y="126"/>
                      <a:pt x="220" y="126"/>
                      <a:pt x="219" y="126"/>
                    </a:cubicBezTo>
                    <a:close/>
                    <a:moveTo>
                      <a:pt x="248" y="113"/>
                    </a:moveTo>
                    <a:cubicBezTo>
                      <a:pt x="248" y="113"/>
                      <a:pt x="249" y="113"/>
                      <a:pt x="250" y="113"/>
                    </a:cubicBezTo>
                    <a:cubicBezTo>
                      <a:pt x="249" y="113"/>
                      <a:pt x="249" y="113"/>
                      <a:pt x="248" y="113"/>
                    </a:cubicBezTo>
                    <a:close/>
                    <a:moveTo>
                      <a:pt x="283" y="107"/>
                    </a:moveTo>
                    <a:cubicBezTo>
                      <a:pt x="284" y="107"/>
                      <a:pt x="284" y="106"/>
                      <a:pt x="285" y="105"/>
                    </a:cubicBezTo>
                    <a:cubicBezTo>
                      <a:pt x="285" y="105"/>
                      <a:pt x="282" y="107"/>
                      <a:pt x="283" y="107"/>
                    </a:cubicBezTo>
                    <a:close/>
                    <a:moveTo>
                      <a:pt x="272" y="115"/>
                    </a:moveTo>
                    <a:cubicBezTo>
                      <a:pt x="271" y="115"/>
                      <a:pt x="270" y="115"/>
                      <a:pt x="269" y="116"/>
                    </a:cubicBezTo>
                    <a:cubicBezTo>
                      <a:pt x="270" y="116"/>
                      <a:pt x="271" y="115"/>
                      <a:pt x="272" y="115"/>
                    </a:cubicBezTo>
                    <a:close/>
                    <a:moveTo>
                      <a:pt x="275" y="96"/>
                    </a:moveTo>
                    <a:cubicBezTo>
                      <a:pt x="274" y="96"/>
                      <a:pt x="270" y="99"/>
                      <a:pt x="266" y="102"/>
                    </a:cubicBezTo>
                    <a:cubicBezTo>
                      <a:pt x="266" y="102"/>
                      <a:pt x="265" y="102"/>
                      <a:pt x="266" y="102"/>
                    </a:cubicBezTo>
                    <a:cubicBezTo>
                      <a:pt x="266" y="103"/>
                      <a:pt x="274" y="96"/>
                      <a:pt x="275" y="96"/>
                    </a:cubicBezTo>
                    <a:close/>
                    <a:moveTo>
                      <a:pt x="310" y="64"/>
                    </a:moveTo>
                    <a:cubicBezTo>
                      <a:pt x="310" y="65"/>
                      <a:pt x="311" y="62"/>
                      <a:pt x="311" y="61"/>
                    </a:cubicBezTo>
                    <a:cubicBezTo>
                      <a:pt x="310" y="62"/>
                      <a:pt x="310" y="63"/>
                      <a:pt x="310" y="64"/>
                    </a:cubicBezTo>
                    <a:close/>
                    <a:moveTo>
                      <a:pt x="292" y="75"/>
                    </a:moveTo>
                    <a:cubicBezTo>
                      <a:pt x="291" y="76"/>
                      <a:pt x="291" y="77"/>
                      <a:pt x="292" y="77"/>
                    </a:cubicBezTo>
                    <a:cubicBezTo>
                      <a:pt x="292" y="76"/>
                      <a:pt x="294" y="74"/>
                      <a:pt x="292" y="75"/>
                    </a:cubicBezTo>
                    <a:close/>
                    <a:moveTo>
                      <a:pt x="290" y="78"/>
                    </a:moveTo>
                    <a:cubicBezTo>
                      <a:pt x="290" y="78"/>
                      <a:pt x="289" y="79"/>
                      <a:pt x="289" y="80"/>
                    </a:cubicBezTo>
                    <a:cubicBezTo>
                      <a:pt x="290" y="79"/>
                      <a:pt x="290" y="79"/>
                      <a:pt x="290" y="78"/>
                    </a:cubicBezTo>
                    <a:close/>
                    <a:moveTo>
                      <a:pt x="278" y="30"/>
                    </a:moveTo>
                    <a:cubicBezTo>
                      <a:pt x="270" y="28"/>
                      <a:pt x="253" y="22"/>
                      <a:pt x="245" y="25"/>
                    </a:cubicBezTo>
                    <a:cubicBezTo>
                      <a:pt x="247" y="25"/>
                      <a:pt x="259" y="28"/>
                      <a:pt x="263" y="28"/>
                    </a:cubicBezTo>
                    <a:cubicBezTo>
                      <a:pt x="270" y="29"/>
                      <a:pt x="277" y="34"/>
                      <a:pt x="284" y="35"/>
                    </a:cubicBezTo>
                    <a:cubicBezTo>
                      <a:pt x="293" y="36"/>
                      <a:pt x="304" y="54"/>
                      <a:pt x="301" y="59"/>
                    </a:cubicBezTo>
                    <a:cubicBezTo>
                      <a:pt x="309" y="47"/>
                      <a:pt x="287" y="34"/>
                      <a:pt x="278" y="30"/>
                    </a:cubicBezTo>
                    <a:close/>
                    <a:moveTo>
                      <a:pt x="278" y="32"/>
                    </a:moveTo>
                    <a:cubicBezTo>
                      <a:pt x="278" y="31"/>
                      <a:pt x="278" y="32"/>
                      <a:pt x="278" y="32"/>
                    </a:cubicBezTo>
                    <a:close/>
                    <a:moveTo>
                      <a:pt x="291" y="82"/>
                    </a:moveTo>
                    <a:cubicBezTo>
                      <a:pt x="290" y="82"/>
                      <a:pt x="293" y="79"/>
                      <a:pt x="293" y="79"/>
                    </a:cubicBezTo>
                    <a:cubicBezTo>
                      <a:pt x="292" y="80"/>
                      <a:pt x="291" y="80"/>
                      <a:pt x="291" y="82"/>
                    </a:cubicBezTo>
                    <a:close/>
                    <a:moveTo>
                      <a:pt x="128" y="51"/>
                    </a:moveTo>
                    <a:cubicBezTo>
                      <a:pt x="128" y="47"/>
                      <a:pt x="180" y="36"/>
                      <a:pt x="186" y="34"/>
                    </a:cubicBezTo>
                    <a:cubicBezTo>
                      <a:pt x="186" y="34"/>
                      <a:pt x="185" y="33"/>
                      <a:pt x="185" y="33"/>
                    </a:cubicBezTo>
                    <a:cubicBezTo>
                      <a:pt x="193" y="31"/>
                      <a:pt x="203" y="31"/>
                      <a:pt x="210" y="29"/>
                    </a:cubicBezTo>
                    <a:cubicBezTo>
                      <a:pt x="211" y="29"/>
                      <a:pt x="212" y="28"/>
                      <a:pt x="213" y="28"/>
                    </a:cubicBezTo>
                    <a:cubicBezTo>
                      <a:pt x="205" y="29"/>
                      <a:pt x="197" y="29"/>
                      <a:pt x="195" y="30"/>
                    </a:cubicBezTo>
                    <a:cubicBezTo>
                      <a:pt x="190" y="31"/>
                      <a:pt x="128" y="45"/>
                      <a:pt x="128" y="51"/>
                    </a:cubicBezTo>
                    <a:close/>
                    <a:moveTo>
                      <a:pt x="174" y="33"/>
                    </a:moveTo>
                    <a:cubicBezTo>
                      <a:pt x="175" y="33"/>
                      <a:pt x="186" y="31"/>
                      <a:pt x="185" y="30"/>
                    </a:cubicBezTo>
                    <a:cubicBezTo>
                      <a:pt x="185" y="28"/>
                      <a:pt x="175" y="33"/>
                      <a:pt x="174" y="33"/>
                    </a:cubicBezTo>
                    <a:close/>
                    <a:moveTo>
                      <a:pt x="7" y="126"/>
                    </a:moveTo>
                    <a:cubicBezTo>
                      <a:pt x="7" y="126"/>
                      <a:pt x="7" y="125"/>
                      <a:pt x="7" y="125"/>
                    </a:cubicBezTo>
                    <a:cubicBezTo>
                      <a:pt x="6" y="125"/>
                      <a:pt x="6" y="125"/>
                      <a:pt x="7" y="126"/>
                    </a:cubicBezTo>
                    <a:close/>
                    <a:moveTo>
                      <a:pt x="133" y="49"/>
                    </a:moveTo>
                    <a:cubicBezTo>
                      <a:pt x="134" y="49"/>
                      <a:pt x="135" y="48"/>
                      <a:pt x="136" y="48"/>
                    </a:cubicBezTo>
                    <a:cubicBezTo>
                      <a:pt x="135" y="48"/>
                      <a:pt x="134" y="48"/>
                      <a:pt x="133" y="49"/>
                    </a:cubicBezTo>
                    <a:close/>
                    <a:moveTo>
                      <a:pt x="303" y="56"/>
                    </a:moveTo>
                    <a:cubicBezTo>
                      <a:pt x="303" y="57"/>
                      <a:pt x="303" y="58"/>
                      <a:pt x="303" y="58"/>
                    </a:cubicBezTo>
                    <a:cubicBezTo>
                      <a:pt x="303" y="58"/>
                      <a:pt x="303" y="57"/>
                      <a:pt x="303" y="56"/>
                    </a:cubicBezTo>
                    <a:close/>
                    <a:moveTo>
                      <a:pt x="315" y="48"/>
                    </a:moveTo>
                    <a:cubicBezTo>
                      <a:pt x="315" y="48"/>
                      <a:pt x="315" y="47"/>
                      <a:pt x="314" y="47"/>
                    </a:cubicBezTo>
                    <a:cubicBezTo>
                      <a:pt x="314" y="47"/>
                      <a:pt x="314" y="48"/>
                      <a:pt x="315" y="48"/>
                    </a:cubicBezTo>
                    <a:close/>
                    <a:moveTo>
                      <a:pt x="182" y="138"/>
                    </a:moveTo>
                    <a:cubicBezTo>
                      <a:pt x="182" y="138"/>
                      <a:pt x="187" y="137"/>
                      <a:pt x="187" y="136"/>
                    </a:cubicBezTo>
                    <a:cubicBezTo>
                      <a:pt x="187" y="136"/>
                      <a:pt x="181" y="136"/>
                      <a:pt x="182" y="138"/>
                    </a:cubicBezTo>
                    <a:close/>
                    <a:moveTo>
                      <a:pt x="316" y="62"/>
                    </a:moveTo>
                    <a:cubicBezTo>
                      <a:pt x="316" y="62"/>
                      <a:pt x="316" y="56"/>
                      <a:pt x="316" y="56"/>
                    </a:cubicBezTo>
                    <a:cubicBezTo>
                      <a:pt x="316" y="57"/>
                      <a:pt x="315" y="62"/>
                      <a:pt x="316" y="62"/>
                    </a:cubicBezTo>
                    <a:close/>
                    <a:moveTo>
                      <a:pt x="279" y="92"/>
                    </a:moveTo>
                    <a:cubicBezTo>
                      <a:pt x="278" y="93"/>
                      <a:pt x="278" y="93"/>
                      <a:pt x="278" y="94"/>
                    </a:cubicBezTo>
                    <a:cubicBezTo>
                      <a:pt x="278" y="93"/>
                      <a:pt x="279" y="93"/>
                      <a:pt x="279" y="92"/>
                    </a:cubicBezTo>
                    <a:close/>
                    <a:moveTo>
                      <a:pt x="244" y="21"/>
                    </a:moveTo>
                    <a:cubicBezTo>
                      <a:pt x="247" y="21"/>
                      <a:pt x="245" y="21"/>
                      <a:pt x="244" y="21"/>
                    </a:cubicBezTo>
                    <a:close/>
                    <a:moveTo>
                      <a:pt x="216" y="128"/>
                    </a:moveTo>
                    <a:cubicBezTo>
                      <a:pt x="215" y="127"/>
                      <a:pt x="216" y="128"/>
                      <a:pt x="216" y="128"/>
                    </a:cubicBezTo>
                    <a:close/>
                    <a:moveTo>
                      <a:pt x="261" y="106"/>
                    </a:moveTo>
                    <a:cubicBezTo>
                      <a:pt x="262" y="106"/>
                      <a:pt x="261" y="105"/>
                      <a:pt x="261" y="106"/>
                    </a:cubicBezTo>
                    <a:close/>
                    <a:moveTo>
                      <a:pt x="211" y="26"/>
                    </a:moveTo>
                    <a:cubicBezTo>
                      <a:pt x="211" y="26"/>
                      <a:pt x="211" y="25"/>
                      <a:pt x="211" y="26"/>
                    </a:cubicBezTo>
                    <a:close/>
                    <a:moveTo>
                      <a:pt x="196" y="145"/>
                    </a:moveTo>
                    <a:cubicBezTo>
                      <a:pt x="196" y="144"/>
                      <a:pt x="195" y="144"/>
                      <a:pt x="194" y="145"/>
                    </a:cubicBezTo>
                    <a:cubicBezTo>
                      <a:pt x="192" y="146"/>
                      <a:pt x="197" y="144"/>
                      <a:pt x="196" y="145"/>
                    </a:cubicBezTo>
                    <a:close/>
                    <a:moveTo>
                      <a:pt x="106" y="158"/>
                    </a:moveTo>
                    <a:cubicBezTo>
                      <a:pt x="106" y="158"/>
                      <a:pt x="110" y="158"/>
                      <a:pt x="110" y="158"/>
                    </a:cubicBezTo>
                    <a:cubicBezTo>
                      <a:pt x="109" y="158"/>
                      <a:pt x="107" y="158"/>
                      <a:pt x="106" y="158"/>
                    </a:cubicBezTo>
                    <a:close/>
                    <a:moveTo>
                      <a:pt x="284" y="22"/>
                    </a:moveTo>
                    <a:cubicBezTo>
                      <a:pt x="279" y="20"/>
                      <a:pt x="274" y="18"/>
                      <a:pt x="269" y="17"/>
                    </a:cubicBezTo>
                    <a:cubicBezTo>
                      <a:pt x="266" y="16"/>
                      <a:pt x="258" y="17"/>
                      <a:pt x="255" y="16"/>
                    </a:cubicBezTo>
                    <a:cubicBezTo>
                      <a:pt x="257" y="17"/>
                      <a:pt x="260" y="16"/>
                      <a:pt x="261" y="17"/>
                    </a:cubicBezTo>
                    <a:cubicBezTo>
                      <a:pt x="257" y="14"/>
                      <a:pt x="239" y="15"/>
                      <a:pt x="233" y="15"/>
                    </a:cubicBezTo>
                    <a:cubicBezTo>
                      <a:pt x="227" y="15"/>
                      <a:pt x="220" y="16"/>
                      <a:pt x="214" y="17"/>
                    </a:cubicBezTo>
                    <a:cubicBezTo>
                      <a:pt x="211" y="17"/>
                      <a:pt x="209" y="19"/>
                      <a:pt x="206" y="18"/>
                    </a:cubicBezTo>
                    <a:cubicBezTo>
                      <a:pt x="207" y="18"/>
                      <a:pt x="208" y="18"/>
                      <a:pt x="209" y="17"/>
                    </a:cubicBezTo>
                    <a:cubicBezTo>
                      <a:pt x="199" y="15"/>
                      <a:pt x="183" y="22"/>
                      <a:pt x="173" y="25"/>
                    </a:cubicBezTo>
                    <a:cubicBezTo>
                      <a:pt x="159" y="28"/>
                      <a:pt x="146" y="32"/>
                      <a:pt x="133" y="37"/>
                    </a:cubicBezTo>
                    <a:cubicBezTo>
                      <a:pt x="126" y="39"/>
                      <a:pt x="104" y="43"/>
                      <a:pt x="100" y="51"/>
                    </a:cubicBezTo>
                    <a:cubicBezTo>
                      <a:pt x="100" y="50"/>
                      <a:pt x="101" y="53"/>
                      <a:pt x="101" y="53"/>
                    </a:cubicBezTo>
                    <a:cubicBezTo>
                      <a:pt x="102" y="53"/>
                      <a:pt x="103" y="53"/>
                      <a:pt x="104" y="53"/>
                    </a:cubicBezTo>
                    <a:cubicBezTo>
                      <a:pt x="103" y="54"/>
                      <a:pt x="103" y="54"/>
                      <a:pt x="102" y="55"/>
                    </a:cubicBezTo>
                    <a:cubicBezTo>
                      <a:pt x="103" y="55"/>
                      <a:pt x="113" y="50"/>
                      <a:pt x="113" y="52"/>
                    </a:cubicBezTo>
                    <a:cubicBezTo>
                      <a:pt x="113" y="52"/>
                      <a:pt x="103" y="58"/>
                      <a:pt x="104" y="58"/>
                    </a:cubicBezTo>
                    <a:cubicBezTo>
                      <a:pt x="110" y="58"/>
                      <a:pt x="114" y="59"/>
                      <a:pt x="122" y="54"/>
                    </a:cubicBezTo>
                    <a:cubicBezTo>
                      <a:pt x="122" y="54"/>
                      <a:pt x="107" y="56"/>
                      <a:pt x="108" y="57"/>
                    </a:cubicBezTo>
                    <a:cubicBezTo>
                      <a:pt x="107" y="55"/>
                      <a:pt x="117" y="53"/>
                      <a:pt x="118" y="53"/>
                    </a:cubicBezTo>
                    <a:cubicBezTo>
                      <a:pt x="117" y="53"/>
                      <a:pt x="116" y="53"/>
                      <a:pt x="116" y="52"/>
                    </a:cubicBezTo>
                    <a:cubicBezTo>
                      <a:pt x="117" y="52"/>
                      <a:pt x="121" y="50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2" y="50"/>
                      <a:pt x="118" y="51"/>
                      <a:pt x="117" y="51"/>
                    </a:cubicBezTo>
                    <a:cubicBezTo>
                      <a:pt x="118" y="51"/>
                      <a:pt x="124" y="48"/>
                      <a:pt x="126" y="47"/>
                    </a:cubicBezTo>
                    <a:cubicBezTo>
                      <a:pt x="125" y="47"/>
                      <a:pt x="125" y="47"/>
                      <a:pt x="125" y="46"/>
                    </a:cubicBezTo>
                    <a:cubicBezTo>
                      <a:pt x="129" y="43"/>
                      <a:pt x="139" y="42"/>
                      <a:pt x="145" y="40"/>
                    </a:cubicBezTo>
                    <a:cubicBezTo>
                      <a:pt x="160" y="35"/>
                      <a:pt x="175" y="31"/>
                      <a:pt x="190" y="27"/>
                    </a:cubicBezTo>
                    <a:cubicBezTo>
                      <a:pt x="214" y="22"/>
                      <a:pt x="242" y="18"/>
                      <a:pt x="266" y="23"/>
                    </a:cubicBezTo>
                    <a:cubicBezTo>
                      <a:pt x="275" y="25"/>
                      <a:pt x="283" y="28"/>
                      <a:pt x="291" y="33"/>
                    </a:cubicBezTo>
                    <a:cubicBezTo>
                      <a:pt x="298" y="37"/>
                      <a:pt x="310" y="50"/>
                      <a:pt x="305" y="60"/>
                    </a:cubicBezTo>
                    <a:cubicBezTo>
                      <a:pt x="304" y="61"/>
                      <a:pt x="304" y="64"/>
                      <a:pt x="303" y="65"/>
                    </a:cubicBezTo>
                    <a:cubicBezTo>
                      <a:pt x="300" y="73"/>
                      <a:pt x="295" y="80"/>
                      <a:pt x="289" y="86"/>
                    </a:cubicBezTo>
                    <a:cubicBezTo>
                      <a:pt x="278" y="97"/>
                      <a:pt x="266" y="106"/>
                      <a:pt x="252" y="113"/>
                    </a:cubicBezTo>
                    <a:cubicBezTo>
                      <a:pt x="202" y="141"/>
                      <a:pt x="140" y="152"/>
                      <a:pt x="83" y="149"/>
                    </a:cubicBezTo>
                    <a:cubicBezTo>
                      <a:pt x="56" y="148"/>
                      <a:pt x="12" y="143"/>
                      <a:pt x="14" y="108"/>
                    </a:cubicBezTo>
                    <a:cubicBezTo>
                      <a:pt x="15" y="96"/>
                      <a:pt x="20" y="85"/>
                      <a:pt x="27" y="75"/>
                    </a:cubicBezTo>
                    <a:cubicBezTo>
                      <a:pt x="24" y="80"/>
                      <a:pt x="22" y="85"/>
                      <a:pt x="20" y="89"/>
                    </a:cubicBezTo>
                    <a:cubicBezTo>
                      <a:pt x="16" y="101"/>
                      <a:pt x="11" y="113"/>
                      <a:pt x="18" y="125"/>
                    </a:cubicBezTo>
                    <a:cubicBezTo>
                      <a:pt x="24" y="135"/>
                      <a:pt x="36" y="140"/>
                      <a:pt x="47" y="143"/>
                    </a:cubicBezTo>
                    <a:cubicBezTo>
                      <a:pt x="71" y="149"/>
                      <a:pt x="97" y="149"/>
                      <a:pt x="122" y="147"/>
                    </a:cubicBezTo>
                    <a:cubicBezTo>
                      <a:pt x="132" y="147"/>
                      <a:pt x="143" y="146"/>
                      <a:pt x="153" y="144"/>
                    </a:cubicBezTo>
                    <a:cubicBezTo>
                      <a:pt x="155" y="144"/>
                      <a:pt x="163" y="141"/>
                      <a:pt x="169" y="139"/>
                    </a:cubicBezTo>
                    <a:cubicBezTo>
                      <a:pt x="166" y="140"/>
                      <a:pt x="163" y="141"/>
                      <a:pt x="163" y="141"/>
                    </a:cubicBezTo>
                    <a:cubicBezTo>
                      <a:pt x="162" y="139"/>
                      <a:pt x="193" y="135"/>
                      <a:pt x="194" y="134"/>
                    </a:cubicBezTo>
                    <a:cubicBezTo>
                      <a:pt x="194" y="133"/>
                      <a:pt x="191" y="135"/>
                      <a:pt x="191" y="135"/>
                    </a:cubicBezTo>
                    <a:cubicBezTo>
                      <a:pt x="191" y="135"/>
                      <a:pt x="199" y="132"/>
                      <a:pt x="202" y="130"/>
                    </a:cubicBezTo>
                    <a:cubicBezTo>
                      <a:pt x="201" y="131"/>
                      <a:pt x="200" y="132"/>
                      <a:pt x="199" y="133"/>
                    </a:cubicBezTo>
                    <a:cubicBezTo>
                      <a:pt x="199" y="133"/>
                      <a:pt x="213" y="129"/>
                      <a:pt x="213" y="129"/>
                    </a:cubicBezTo>
                    <a:cubicBezTo>
                      <a:pt x="212" y="129"/>
                      <a:pt x="211" y="129"/>
                      <a:pt x="210" y="129"/>
                    </a:cubicBezTo>
                    <a:cubicBezTo>
                      <a:pt x="210" y="127"/>
                      <a:pt x="216" y="126"/>
                      <a:pt x="219" y="126"/>
                    </a:cubicBezTo>
                    <a:cubicBezTo>
                      <a:pt x="219" y="126"/>
                      <a:pt x="218" y="126"/>
                      <a:pt x="217" y="125"/>
                    </a:cubicBezTo>
                    <a:cubicBezTo>
                      <a:pt x="218" y="126"/>
                      <a:pt x="225" y="122"/>
                      <a:pt x="226" y="123"/>
                    </a:cubicBezTo>
                    <a:cubicBezTo>
                      <a:pt x="225" y="124"/>
                      <a:pt x="225" y="124"/>
                      <a:pt x="224" y="125"/>
                    </a:cubicBezTo>
                    <a:cubicBezTo>
                      <a:pt x="224" y="125"/>
                      <a:pt x="235" y="120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4" y="115"/>
                      <a:pt x="246" y="114"/>
                      <a:pt x="248" y="113"/>
                    </a:cubicBezTo>
                    <a:cubicBezTo>
                      <a:pt x="247" y="113"/>
                      <a:pt x="247" y="114"/>
                      <a:pt x="247" y="114"/>
                    </a:cubicBezTo>
                    <a:cubicBezTo>
                      <a:pt x="249" y="113"/>
                      <a:pt x="258" y="107"/>
                      <a:pt x="266" y="102"/>
                    </a:cubicBezTo>
                    <a:cubicBezTo>
                      <a:pt x="268" y="100"/>
                      <a:pt x="288" y="83"/>
                      <a:pt x="287" y="82"/>
                    </a:cubicBezTo>
                    <a:cubicBezTo>
                      <a:pt x="287" y="82"/>
                      <a:pt x="256" y="105"/>
                      <a:pt x="255" y="105"/>
                    </a:cubicBezTo>
                    <a:cubicBezTo>
                      <a:pt x="244" y="113"/>
                      <a:pt x="230" y="116"/>
                      <a:pt x="218" y="123"/>
                    </a:cubicBezTo>
                    <a:cubicBezTo>
                      <a:pt x="209" y="129"/>
                      <a:pt x="195" y="131"/>
                      <a:pt x="185" y="133"/>
                    </a:cubicBezTo>
                    <a:cubicBezTo>
                      <a:pt x="174" y="135"/>
                      <a:pt x="161" y="137"/>
                      <a:pt x="150" y="140"/>
                    </a:cubicBezTo>
                    <a:cubicBezTo>
                      <a:pt x="133" y="145"/>
                      <a:pt x="113" y="140"/>
                      <a:pt x="96" y="144"/>
                    </a:cubicBezTo>
                    <a:cubicBezTo>
                      <a:pt x="85" y="147"/>
                      <a:pt x="68" y="143"/>
                      <a:pt x="58" y="141"/>
                    </a:cubicBezTo>
                    <a:cubicBezTo>
                      <a:pt x="47" y="138"/>
                      <a:pt x="36" y="135"/>
                      <a:pt x="27" y="128"/>
                    </a:cubicBezTo>
                    <a:cubicBezTo>
                      <a:pt x="11" y="115"/>
                      <a:pt x="23" y="90"/>
                      <a:pt x="33" y="76"/>
                    </a:cubicBezTo>
                    <a:cubicBezTo>
                      <a:pt x="42" y="64"/>
                      <a:pt x="55" y="54"/>
                      <a:pt x="68" y="46"/>
                    </a:cubicBezTo>
                    <a:cubicBezTo>
                      <a:pt x="68" y="46"/>
                      <a:pt x="67" y="46"/>
                      <a:pt x="67" y="46"/>
                    </a:cubicBezTo>
                    <a:cubicBezTo>
                      <a:pt x="68" y="45"/>
                      <a:pt x="68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2" y="43"/>
                      <a:pt x="75" y="42"/>
                      <a:pt x="77" y="40"/>
                    </a:cubicBezTo>
                    <a:cubicBezTo>
                      <a:pt x="86" y="35"/>
                      <a:pt x="94" y="30"/>
                      <a:pt x="103" y="26"/>
                    </a:cubicBezTo>
                    <a:cubicBezTo>
                      <a:pt x="105" y="25"/>
                      <a:pt x="120" y="16"/>
                      <a:pt x="121" y="16"/>
                    </a:cubicBezTo>
                    <a:cubicBezTo>
                      <a:pt x="114" y="16"/>
                      <a:pt x="106" y="19"/>
                      <a:pt x="99" y="22"/>
                    </a:cubicBezTo>
                    <a:cubicBezTo>
                      <a:pt x="109" y="17"/>
                      <a:pt x="117" y="13"/>
                      <a:pt x="116" y="11"/>
                    </a:cubicBezTo>
                    <a:cubicBezTo>
                      <a:pt x="115" y="9"/>
                      <a:pt x="126" y="8"/>
                      <a:pt x="124" y="6"/>
                    </a:cubicBezTo>
                    <a:cubicBezTo>
                      <a:pt x="124" y="5"/>
                      <a:pt x="122" y="3"/>
                      <a:pt x="121" y="3"/>
                    </a:cubicBezTo>
                    <a:cubicBezTo>
                      <a:pt x="122" y="2"/>
                      <a:pt x="123" y="0"/>
                      <a:pt x="123" y="0"/>
                    </a:cubicBezTo>
                    <a:cubicBezTo>
                      <a:pt x="122" y="1"/>
                      <a:pt x="118" y="2"/>
                      <a:pt x="114" y="3"/>
                    </a:cubicBezTo>
                    <a:cubicBezTo>
                      <a:pt x="115" y="3"/>
                      <a:pt x="116" y="2"/>
                      <a:pt x="116" y="2"/>
                    </a:cubicBezTo>
                    <a:cubicBezTo>
                      <a:pt x="117" y="1"/>
                      <a:pt x="116" y="1"/>
                      <a:pt x="115" y="1"/>
                    </a:cubicBezTo>
                    <a:cubicBezTo>
                      <a:pt x="107" y="2"/>
                      <a:pt x="98" y="8"/>
                      <a:pt x="91" y="11"/>
                    </a:cubicBezTo>
                    <a:cubicBezTo>
                      <a:pt x="83" y="15"/>
                      <a:pt x="69" y="20"/>
                      <a:pt x="63" y="27"/>
                    </a:cubicBezTo>
                    <a:cubicBezTo>
                      <a:pt x="64" y="27"/>
                      <a:pt x="65" y="26"/>
                      <a:pt x="66" y="26"/>
                    </a:cubicBezTo>
                    <a:cubicBezTo>
                      <a:pt x="66" y="26"/>
                      <a:pt x="61" y="29"/>
                      <a:pt x="60" y="30"/>
                    </a:cubicBezTo>
                    <a:cubicBezTo>
                      <a:pt x="60" y="29"/>
                      <a:pt x="61" y="29"/>
                      <a:pt x="61" y="29"/>
                    </a:cubicBezTo>
                    <a:cubicBezTo>
                      <a:pt x="59" y="31"/>
                      <a:pt x="47" y="37"/>
                      <a:pt x="46" y="38"/>
                    </a:cubicBezTo>
                    <a:cubicBezTo>
                      <a:pt x="39" y="44"/>
                      <a:pt x="32" y="50"/>
                      <a:pt x="26" y="57"/>
                    </a:cubicBezTo>
                    <a:cubicBezTo>
                      <a:pt x="17" y="68"/>
                      <a:pt x="8" y="80"/>
                      <a:pt x="4" y="95"/>
                    </a:cubicBezTo>
                    <a:cubicBezTo>
                      <a:pt x="0" y="109"/>
                      <a:pt x="0" y="125"/>
                      <a:pt x="11" y="137"/>
                    </a:cubicBezTo>
                    <a:cubicBezTo>
                      <a:pt x="13" y="139"/>
                      <a:pt x="29" y="151"/>
                      <a:pt x="33" y="152"/>
                    </a:cubicBezTo>
                    <a:cubicBezTo>
                      <a:pt x="42" y="161"/>
                      <a:pt x="123" y="162"/>
                      <a:pt x="134" y="160"/>
                    </a:cubicBezTo>
                    <a:cubicBezTo>
                      <a:pt x="137" y="161"/>
                      <a:pt x="144" y="155"/>
                      <a:pt x="146" y="157"/>
                    </a:cubicBezTo>
                    <a:cubicBezTo>
                      <a:pt x="145" y="158"/>
                      <a:pt x="144" y="158"/>
                      <a:pt x="143" y="158"/>
                    </a:cubicBezTo>
                    <a:cubicBezTo>
                      <a:pt x="144" y="160"/>
                      <a:pt x="149" y="158"/>
                      <a:pt x="152" y="157"/>
                    </a:cubicBezTo>
                    <a:cubicBezTo>
                      <a:pt x="158" y="158"/>
                      <a:pt x="169" y="155"/>
                      <a:pt x="173" y="154"/>
                    </a:cubicBezTo>
                    <a:cubicBezTo>
                      <a:pt x="181" y="151"/>
                      <a:pt x="190" y="149"/>
                      <a:pt x="198" y="147"/>
                    </a:cubicBezTo>
                    <a:cubicBezTo>
                      <a:pt x="201" y="147"/>
                      <a:pt x="219" y="140"/>
                      <a:pt x="228" y="137"/>
                    </a:cubicBezTo>
                    <a:cubicBezTo>
                      <a:pt x="229" y="137"/>
                      <a:pt x="229" y="137"/>
                      <a:pt x="230" y="136"/>
                    </a:cubicBezTo>
                    <a:cubicBezTo>
                      <a:pt x="230" y="136"/>
                      <a:pt x="230" y="136"/>
                      <a:pt x="230" y="136"/>
                    </a:cubicBezTo>
                    <a:cubicBezTo>
                      <a:pt x="232" y="135"/>
                      <a:pt x="233" y="135"/>
                      <a:pt x="233" y="135"/>
                    </a:cubicBezTo>
                    <a:cubicBezTo>
                      <a:pt x="234" y="137"/>
                      <a:pt x="245" y="128"/>
                      <a:pt x="246" y="128"/>
                    </a:cubicBezTo>
                    <a:cubicBezTo>
                      <a:pt x="238" y="129"/>
                      <a:pt x="229" y="135"/>
                      <a:pt x="221" y="138"/>
                    </a:cubicBezTo>
                    <a:cubicBezTo>
                      <a:pt x="211" y="141"/>
                      <a:pt x="201" y="145"/>
                      <a:pt x="191" y="147"/>
                    </a:cubicBezTo>
                    <a:cubicBezTo>
                      <a:pt x="184" y="149"/>
                      <a:pt x="180" y="150"/>
                      <a:pt x="173" y="152"/>
                    </a:cubicBezTo>
                    <a:cubicBezTo>
                      <a:pt x="172" y="152"/>
                      <a:pt x="170" y="152"/>
                      <a:pt x="168" y="152"/>
                    </a:cubicBezTo>
                    <a:cubicBezTo>
                      <a:pt x="169" y="152"/>
                      <a:pt x="169" y="152"/>
                      <a:pt x="170" y="152"/>
                    </a:cubicBezTo>
                    <a:cubicBezTo>
                      <a:pt x="169" y="152"/>
                      <a:pt x="169" y="152"/>
                      <a:pt x="168" y="152"/>
                    </a:cubicBezTo>
                    <a:cubicBezTo>
                      <a:pt x="163" y="153"/>
                      <a:pt x="158" y="153"/>
                      <a:pt x="155" y="154"/>
                    </a:cubicBezTo>
                    <a:cubicBezTo>
                      <a:pt x="150" y="155"/>
                      <a:pt x="143" y="155"/>
                      <a:pt x="139" y="155"/>
                    </a:cubicBezTo>
                    <a:cubicBezTo>
                      <a:pt x="148" y="154"/>
                      <a:pt x="158" y="153"/>
                      <a:pt x="167" y="151"/>
                    </a:cubicBezTo>
                    <a:cubicBezTo>
                      <a:pt x="202" y="143"/>
                      <a:pt x="239" y="132"/>
                      <a:pt x="269" y="111"/>
                    </a:cubicBezTo>
                    <a:cubicBezTo>
                      <a:pt x="280" y="103"/>
                      <a:pt x="293" y="94"/>
                      <a:pt x="301" y="83"/>
                    </a:cubicBezTo>
                    <a:cubicBezTo>
                      <a:pt x="305" y="76"/>
                      <a:pt x="307" y="71"/>
                      <a:pt x="309" y="64"/>
                    </a:cubicBezTo>
                    <a:cubicBezTo>
                      <a:pt x="310" y="60"/>
                      <a:pt x="311" y="56"/>
                      <a:pt x="312" y="55"/>
                    </a:cubicBezTo>
                    <a:cubicBezTo>
                      <a:pt x="313" y="54"/>
                      <a:pt x="310" y="45"/>
                      <a:pt x="309" y="44"/>
                    </a:cubicBezTo>
                    <a:cubicBezTo>
                      <a:pt x="305" y="33"/>
                      <a:pt x="294" y="26"/>
                      <a:pt x="284" y="22"/>
                    </a:cubicBezTo>
                    <a:close/>
                    <a:moveTo>
                      <a:pt x="121" y="45"/>
                    </a:moveTo>
                    <a:cubicBezTo>
                      <a:pt x="122" y="45"/>
                      <a:pt x="122" y="45"/>
                      <a:pt x="123" y="44"/>
                    </a:cubicBezTo>
                    <a:cubicBezTo>
                      <a:pt x="122" y="45"/>
                      <a:pt x="122" y="45"/>
                      <a:pt x="121" y="45"/>
                    </a:cubicBezTo>
                    <a:close/>
                    <a:moveTo>
                      <a:pt x="154" y="33"/>
                    </a:moveTo>
                    <a:cubicBezTo>
                      <a:pt x="154" y="34"/>
                      <a:pt x="153" y="34"/>
                      <a:pt x="152" y="34"/>
                    </a:cubicBezTo>
                    <a:cubicBezTo>
                      <a:pt x="153" y="34"/>
                      <a:pt x="154" y="33"/>
                      <a:pt x="154" y="33"/>
                    </a:cubicBezTo>
                    <a:close/>
                    <a:moveTo>
                      <a:pt x="142" y="34"/>
                    </a:moveTo>
                    <a:cubicBezTo>
                      <a:pt x="143" y="34"/>
                      <a:pt x="144" y="34"/>
                      <a:pt x="145" y="34"/>
                    </a:cubicBezTo>
                    <a:cubicBezTo>
                      <a:pt x="145" y="35"/>
                      <a:pt x="142" y="35"/>
                      <a:pt x="142" y="34"/>
                    </a:cubicBezTo>
                    <a:close/>
                    <a:moveTo>
                      <a:pt x="144" y="37"/>
                    </a:moveTo>
                    <a:cubicBezTo>
                      <a:pt x="144" y="36"/>
                      <a:pt x="145" y="36"/>
                      <a:pt x="146" y="36"/>
                    </a:cubicBezTo>
                    <a:cubicBezTo>
                      <a:pt x="145" y="37"/>
                      <a:pt x="145" y="37"/>
                      <a:pt x="144" y="37"/>
                    </a:cubicBezTo>
                    <a:close/>
                    <a:moveTo>
                      <a:pt x="152" y="37"/>
                    </a:moveTo>
                    <a:cubicBezTo>
                      <a:pt x="153" y="36"/>
                      <a:pt x="155" y="35"/>
                      <a:pt x="156" y="35"/>
                    </a:cubicBezTo>
                    <a:cubicBezTo>
                      <a:pt x="156" y="35"/>
                      <a:pt x="152" y="37"/>
                      <a:pt x="152" y="37"/>
                    </a:cubicBezTo>
                    <a:close/>
                    <a:moveTo>
                      <a:pt x="166" y="29"/>
                    </a:moveTo>
                    <a:cubicBezTo>
                      <a:pt x="166" y="28"/>
                      <a:pt x="167" y="31"/>
                      <a:pt x="166" y="29"/>
                    </a:cubicBezTo>
                    <a:close/>
                    <a:moveTo>
                      <a:pt x="168" y="28"/>
                    </a:moveTo>
                    <a:cubicBezTo>
                      <a:pt x="167" y="27"/>
                      <a:pt x="168" y="28"/>
                      <a:pt x="168" y="28"/>
                    </a:cubicBezTo>
                    <a:close/>
                    <a:moveTo>
                      <a:pt x="169" y="32"/>
                    </a:moveTo>
                    <a:cubicBezTo>
                      <a:pt x="169" y="31"/>
                      <a:pt x="172" y="31"/>
                      <a:pt x="172" y="31"/>
                    </a:cubicBezTo>
                    <a:cubicBezTo>
                      <a:pt x="171" y="32"/>
                      <a:pt x="170" y="32"/>
                      <a:pt x="169" y="32"/>
                    </a:cubicBezTo>
                    <a:close/>
                    <a:moveTo>
                      <a:pt x="179" y="26"/>
                    </a:moveTo>
                    <a:cubicBezTo>
                      <a:pt x="179" y="26"/>
                      <a:pt x="183" y="24"/>
                      <a:pt x="184" y="25"/>
                    </a:cubicBezTo>
                    <a:cubicBezTo>
                      <a:pt x="184" y="27"/>
                      <a:pt x="179" y="26"/>
                      <a:pt x="179" y="26"/>
                    </a:cubicBezTo>
                    <a:close/>
                    <a:moveTo>
                      <a:pt x="191" y="24"/>
                    </a:moveTo>
                    <a:cubicBezTo>
                      <a:pt x="190" y="24"/>
                      <a:pt x="195" y="23"/>
                      <a:pt x="196" y="23"/>
                    </a:cubicBezTo>
                    <a:cubicBezTo>
                      <a:pt x="195" y="23"/>
                      <a:pt x="191" y="25"/>
                      <a:pt x="191" y="24"/>
                    </a:cubicBezTo>
                    <a:close/>
                    <a:moveTo>
                      <a:pt x="201" y="22"/>
                    </a:moveTo>
                    <a:cubicBezTo>
                      <a:pt x="200" y="22"/>
                      <a:pt x="199" y="23"/>
                      <a:pt x="198" y="22"/>
                    </a:cubicBezTo>
                    <a:cubicBezTo>
                      <a:pt x="197" y="22"/>
                      <a:pt x="202" y="22"/>
                      <a:pt x="201" y="22"/>
                    </a:cubicBezTo>
                    <a:close/>
                    <a:moveTo>
                      <a:pt x="203" y="22"/>
                    </a:moveTo>
                    <a:cubicBezTo>
                      <a:pt x="204" y="21"/>
                      <a:pt x="212" y="20"/>
                      <a:pt x="212" y="20"/>
                    </a:cubicBezTo>
                    <a:cubicBezTo>
                      <a:pt x="213" y="22"/>
                      <a:pt x="204" y="21"/>
                      <a:pt x="203" y="22"/>
                    </a:cubicBezTo>
                    <a:close/>
                    <a:moveTo>
                      <a:pt x="223" y="16"/>
                    </a:moveTo>
                    <a:cubicBezTo>
                      <a:pt x="223" y="15"/>
                      <a:pt x="223" y="17"/>
                      <a:pt x="223" y="16"/>
                    </a:cubicBezTo>
                    <a:close/>
                    <a:moveTo>
                      <a:pt x="215" y="22"/>
                    </a:moveTo>
                    <a:cubicBezTo>
                      <a:pt x="211" y="21"/>
                      <a:pt x="218" y="21"/>
                      <a:pt x="218" y="21"/>
                    </a:cubicBezTo>
                    <a:cubicBezTo>
                      <a:pt x="217" y="22"/>
                      <a:pt x="216" y="22"/>
                      <a:pt x="215" y="22"/>
                    </a:cubicBezTo>
                    <a:close/>
                    <a:moveTo>
                      <a:pt x="233" y="19"/>
                    </a:moveTo>
                    <a:cubicBezTo>
                      <a:pt x="233" y="19"/>
                      <a:pt x="233" y="20"/>
                      <a:pt x="234" y="20"/>
                    </a:cubicBezTo>
                    <a:cubicBezTo>
                      <a:pt x="234" y="20"/>
                      <a:pt x="215" y="20"/>
                      <a:pt x="215" y="20"/>
                    </a:cubicBezTo>
                    <a:cubicBezTo>
                      <a:pt x="217" y="20"/>
                      <a:pt x="242" y="17"/>
                      <a:pt x="242" y="18"/>
                    </a:cubicBezTo>
                    <a:cubicBezTo>
                      <a:pt x="242" y="16"/>
                      <a:pt x="247" y="18"/>
                      <a:pt x="248" y="18"/>
                    </a:cubicBezTo>
                    <a:cubicBezTo>
                      <a:pt x="247" y="17"/>
                      <a:pt x="235" y="18"/>
                      <a:pt x="233" y="19"/>
                    </a:cubicBezTo>
                    <a:close/>
                    <a:moveTo>
                      <a:pt x="298" y="30"/>
                    </a:moveTo>
                    <a:cubicBezTo>
                      <a:pt x="298" y="31"/>
                      <a:pt x="297" y="31"/>
                      <a:pt x="297" y="29"/>
                    </a:cubicBezTo>
                    <a:cubicBezTo>
                      <a:pt x="295" y="27"/>
                      <a:pt x="298" y="31"/>
                      <a:pt x="298" y="30"/>
                    </a:cubicBezTo>
                    <a:close/>
                    <a:moveTo>
                      <a:pt x="274" y="24"/>
                    </a:moveTo>
                    <a:cubicBezTo>
                      <a:pt x="273" y="25"/>
                      <a:pt x="264" y="22"/>
                      <a:pt x="264" y="22"/>
                    </a:cubicBezTo>
                    <a:cubicBezTo>
                      <a:pt x="264" y="21"/>
                      <a:pt x="275" y="24"/>
                      <a:pt x="274" y="24"/>
                    </a:cubicBezTo>
                    <a:close/>
                    <a:moveTo>
                      <a:pt x="277" y="20"/>
                    </a:moveTo>
                    <a:cubicBezTo>
                      <a:pt x="276" y="20"/>
                      <a:pt x="275" y="20"/>
                      <a:pt x="275" y="20"/>
                    </a:cubicBezTo>
                    <a:cubicBezTo>
                      <a:pt x="275" y="19"/>
                      <a:pt x="277" y="20"/>
                      <a:pt x="277" y="20"/>
                    </a:cubicBezTo>
                    <a:close/>
                    <a:moveTo>
                      <a:pt x="283" y="25"/>
                    </a:moveTo>
                    <a:cubicBezTo>
                      <a:pt x="284" y="25"/>
                      <a:pt x="285" y="26"/>
                      <a:pt x="286" y="26"/>
                    </a:cubicBezTo>
                    <a:cubicBezTo>
                      <a:pt x="286" y="26"/>
                      <a:pt x="290" y="29"/>
                      <a:pt x="291" y="29"/>
                    </a:cubicBezTo>
                    <a:cubicBezTo>
                      <a:pt x="289" y="29"/>
                      <a:pt x="284" y="27"/>
                      <a:pt x="283" y="25"/>
                    </a:cubicBezTo>
                    <a:close/>
                    <a:moveTo>
                      <a:pt x="296" y="35"/>
                    </a:moveTo>
                    <a:cubicBezTo>
                      <a:pt x="297" y="35"/>
                      <a:pt x="297" y="36"/>
                      <a:pt x="297" y="37"/>
                    </a:cubicBezTo>
                    <a:cubicBezTo>
                      <a:pt x="297" y="36"/>
                      <a:pt x="295" y="36"/>
                      <a:pt x="296" y="35"/>
                    </a:cubicBezTo>
                    <a:close/>
                    <a:moveTo>
                      <a:pt x="295" y="33"/>
                    </a:moveTo>
                    <a:cubicBezTo>
                      <a:pt x="294" y="32"/>
                      <a:pt x="298" y="35"/>
                      <a:pt x="299" y="36"/>
                    </a:cubicBezTo>
                    <a:cubicBezTo>
                      <a:pt x="298" y="34"/>
                      <a:pt x="296" y="34"/>
                      <a:pt x="295" y="33"/>
                    </a:cubicBezTo>
                    <a:close/>
                    <a:moveTo>
                      <a:pt x="235" y="119"/>
                    </a:moveTo>
                    <a:cubicBezTo>
                      <a:pt x="235" y="119"/>
                      <a:pt x="234" y="120"/>
                      <a:pt x="233" y="120"/>
                    </a:cubicBezTo>
                    <a:cubicBezTo>
                      <a:pt x="233" y="121"/>
                      <a:pt x="232" y="121"/>
                      <a:pt x="231" y="121"/>
                    </a:cubicBezTo>
                    <a:cubicBezTo>
                      <a:pt x="229" y="121"/>
                      <a:pt x="237" y="118"/>
                      <a:pt x="235" y="119"/>
                    </a:cubicBezTo>
                    <a:close/>
                    <a:moveTo>
                      <a:pt x="228" y="120"/>
                    </a:moveTo>
                    <a:cubicBezTo>
                      <a:pt x="228" y="121"/>
                      <a:pt x="227" y="121"/>
                      <a:pt x="226" y="121"/>
                    </a:cubicBezTo>
                    <a:cubicBezTo>
                      <a:pt x="227" y="121"/>
                      <a:pt x="227" y="120"/>
                      <a:pt x="228" y="120"/>
                    </a:cubicBezTo>
                    <a:close/>
                    <a:moveTo>
                      <a:pt x="229" y="121"/>
                    </a:moveTo>
                    <a:cubicBezTo>
                      <a:pt x="230" y="123"/>
                      <a:pt x="226" y="122"/>
                      <a:pt x="226" y="122"/>
                    </a:cubicBezTo>
                    <a:cubicBezTo>
                      <a:pt x="227" y="122"/>
                      <a:pt x="228" y="121"/>
                      <a:pt x="229" y="121"/>
                    </a:cubicBezTo>
                    <a:close/>
                    <a:moveTo>
                      <a:pt x="209" y="129"/>
                    </a:moveTo>
                    <a:cubicBezTo>
                      <a:pt x="210" y="129"/>
                      <a:pt x="205" y="130"/>
                      <a:pt x="205" y="130"/>
                    </a:cubicBezTo>
                    <a:cubicBezTo>
                      <a:pt x="207" y="127"/>
                      <a:pt x="210" y="129"/>
                      <a:pt x="209" y="129"/>
                    </a:cubicBezTo>
                    <a:close/>
                    <a:moveTo>
                      <a:pt x="159" y="142"/>
                    </a:moveTo>
                    <a:cubicBezTo>
                      <a:pt x="158" y="142"/>
                      <a:pt x="150" y="144"/>
                      <a:pt x="150" y="143"/>
                    </a:cubicBezTo>
                    <a:cubicBezTo>
                      <a:pt x="150" y="142"/>
                      <a:pt x="164" y="141"/>
                      <a:pt x="159" y="142"/>
                    </a:cubicBezTo>
                    <a:close/>
                    <a:moveTo>
                      <a:pt x="138" y="145"/>
                    </a:moveTo>
                    <a:cubicBezTo>
                      <a:pt x="135" y="145"/>
                      <a:pt x="133" y="145"/>
                      <a:pt x="130" y="146"/>
                    </a:cubicBezTo>
                    <a:cubicBezTo>
                      <a:pt x="133" y="145"/>
                      <a:pt x="136" y="145"/>
                      <a:pt x="138" y="145"/>
                    </a:cubicBezTo>
                    <a:close/>
                    <a:moveTo>
                      <a:pt x="117" y="146"/>
                    </a:moveTo>
                    <a:cubicBezTo>
                      <a:pt x="116" y="146"/>
                      <a:pt x="115" y="146"/>
                      <a:pt x="115" y="146"/>
                    </a:cubicBezTo>
                    <a:cubicBezTo>
                      <a:pt x="115" y="146"/>
                      <a:pt x="116" y="146"/>
                      <a:pt x="117" y="146"/>
                    </a:cubicBezTo>
                    <a:close/>
                    <a:moveTo>
                      <a:pt x="100" y="146"/>
                    </a:moveTo>
                    <a:cubicBezTo>
                      <a:pt x="101" y="146"/>
                      <a:pt x="102" y="146"/>
                      <a:pt x="103" y="146"/>
                    </a:cubicBezTo>
                    <a:cubicBezTo>
                      <a:pt x="103" y="147"/>
                      <a:pt x="100" y="146"/>
                      <a:pt x="100" y="146"/>
                    </a:cubicBezTo>
                    <a:close/>
                    <a:moveTo>
                      <a:pt x="93" y="147"/>
                    </a:moveTo>
                    <a:cubicBezTo>
                      <a:pt x="93" y="147"/>
                      <a:pt x="92" y="147"/>
                      <a:pt x="91" y="147"/>
                    </a:cubicBezTo>
                    <a:cubicBezTo>
                      <a:pt x="92" y="146"/>
                      <a:pt x="93" y="146"/>
                      <a:pt x="93" y="147"/>
                    </a:cubicBezTo>
                    <a:close/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9" y="145"/>
                      <a:pt x="70" y="145"/>
                      <a:pt x="71" y="146"/>
                    </a:cubicBezTo>
                    <a:close/>
                    <a:moveTo>
                      <a:pt x="113" y="19"/>
                    </a:moveTo>
                    <a:cubicBezTo>
                      <a:pt x="113" y="19"/>
                      <a:pt x="108" y="21"/>
                      <a:pt x="108" y="21"/>
                    </a:cubicBezTo>
                    <a:cubicBezTo>
                      <a:pt x="107" y="19"/>
                      <a:pt x="113" y="19"/>
                      <a:pt x="113" y="19"/>
                    </a:cubicBezTo>
                    <a:close/>
                    <a:moveTo>
                      <a:pt x="90" y="29"/>
                    </a:moveTo>
                    <a:cubicBezTo>
                      <a:pt x="91" y="28"/>
                      <a:pt x="95" y="28"/>
                      <a:pt x="95" y="27"/>
                    </a:cubicBezTo>
                    <a:cubicBezTo>
                      <a:pt x="95" y="27"/>
                      <a:pt x="89" y="30"/>
                      <a:pt x="90" y="29"/>
                    </a:cubicBezTo>
                    <a:close/>
                    <a:moveTo>
                      <a:pt x="106" y="6"/>
                    </a:moveTo>
                    <a:cubicBezTo>
                      <a:pt x="99" y="8"/>
                      <a:pt x="92" y="12"/>
                      <a:pt x="92" y="13"/>
                    </a:cubicBezTo>
                    <a:cubicBezTo>
                      <a:pt x="93" y="10"/>
                      <a:pt x="100" y="8"/>
                      <a:pt x="106" y="6"/>
                    </a:cubicBezTo>
                    <a:close/>
                    <a:moveTo>
                      <a:pt x="89" y="15"/>
                    </a:moveTo>
                    <a:cubicBezTo>
                      <a:pt x="88" y="16"/>
                      <a:pt x="86" y="17"/>
                      <a:pt x="85" y="17"/>
                    </a:cubicBezTo>
                    <a:cubicBezTo>
                      <a:pt x="85" y="15"/>
                      <a:pt x="89" y="15"/>
                      <a:pt x="89" y="15"/>
                    </a:cubicBezTo>
                    <a:close/>
                    <a:moveTo>
                      <a:pt x="83" y="18"/>
                    </a:moveTo>
                    <a:cubicBezTo>
                      <a:pt x="83" y="18"/>
                      <a:pt x="79" y="21"/>
                      <a:pt x="79" y="20"/>
                    </a:cubicBezTo>
                    <a:cubicBezTo>
                      <a:pt x="78" y="20"/>
                      <a:pt x="83" y="18"/>
                      <a:pt x="83" y="18"/>
                    </a:cubicBezTo>
                    <a:close/>
                    <a:moveTo>
                      <a:pt x="92" y="25"/>
                    </a:moveTo>
                    <a:cubicBezTo>
                      <a:pt x="90" y="26"/>
                      <a:pt x="89" y="27"/>
                      <a:pt x="88" y="28"/>
                    </a:cubicBezTo>
                    <a:cubicBezTo>
                      <a:pt x="85" y="29"/>
                      <a:pt x="81" y="31"/>
                      <a:pt x="77" y="33"/>
                    </a:cubicBezTo>
                    <a:cubicBezTo>
                      <a:pt x="82" y="31"/>
                      <a:pt x="87" y="28"/>
                      <a:pt x="92" y="25"/>
                    </a:cubicBezTo>
                    <a:close/>
                    <a:moveTo>
                      <a:pt x="69" y="26"/>
                    </a:moveTo>
                    <a:cubicBezTo>
                      <a:pt x="70" y="25"/>
                      <a:pt x="72" y="23"/>
                      <a:pt x="74" y="22"/>
                    </a:cubicBezTo>
                    <a:cubicBezTo>
                      <a:pt x="71" y="24"/>
                      <a:pt x="67" y="28"/>
                      <a:pt x="64" y="29"/>
                    </a:cubicBezTo>
                    <a:cubicBezTo>
                      <a:pt x="65" y="29"/>
                      <a:pt x="69" y="26"/>
                      <a:pt x="69" y="26"/>
                    </a:cubicBezTo>
                    <a:close/>
                    <a:moveTo>
                      <a:pt x="58" y="36"/>
                    </a:moveTo>
                    <a:cubicBezTo>
                      <a:pt x="57" y="37"/>
                      <a:pt x="55" y="37"/>
                      <a:pt x="54" y="38"/>
                    </a:cubicBezTo>
                    <a:cubicBezTo>
                      <a:pt x="55" y="37"/>
                      <a:pt x="57" y="36"/>
                      <a:pt x="58" y="36"/>
                    </a:cubicBezTo>
                    <a:close/>
                    <a:moveTo>
                      <a:pt x="29" y="60"/>
                    </a:moveTo>
                    <a:cubicBezTo>
                      <a:pt x="30" y="58"/>
                      <a:pt x="31" y="57"/>
                      <a:pt x="32" y="57"/>
                    </a:cubicBezTo>
                    <a:cubicBezTo>
                      <a:pt x="32" y="57"/>
                      <a:pt x="28" y="61"/>
                      <a:pt x="29" y="60"/>
                    </a:cubicBezTo>
                    <a:close/>
                    <a:moveTo>
                      <a:pt x="23" y="67"/>
                    </a:moveTo>
                    <a:cubicBezTo>
                      <a:pt x="21" y="70"/>
                      <a:pt x="16" y="78"/>
                      <a:pt x="16" y="78"/>
                    </a:cubicBezTo>
                    <a:cubicBezTo>
                      <a:pt x="17" y="74"/>
                      <a:pt x="21" y="71"/>
                      <a:pt x="23" y="67"/>
                    </a:cubicBezTo>
                    <a:close/>
                    <a:moveTo>
                      <a:pt x="12" y="82"/>
                    </a:moveTo>
                    <a:cubicBezTo>
                      <a:pt x="12" y="80"/>
                      <a:pt x="13" y="79"/>
                      <a:pt x="14" y="78"/>
                    </a:cubicBezTo>
                    <a:cubicBezTo>
                      <a:pt x="14" y="79"/>
                      <a:pt x="11" y="84"/>
                      <a:pt x="12" y="82"/>
                    </a:cubicBezTo>
                    <a:close/>
                    <a:moveTo>
                      <a:pt x="28" y="149"/>
                    </a:moveTo>
                    <a:cubicBezTo>
                      <a:pt x="25" y="148"/>
                      <a:pt x="9" y="131"/>
                      <a:pt x="7" y="126"/>
                    </a:cubicBezTo>
                    <a:cubicBezTo>
                      <a:pt x="7" y="127"/>
                      <a:pt x="7" y="127"/>
                      <a:pt x="7" y="128"/>
                    </a:cubicBezTo>
                    <a:cubicBezTo>
                      <a:pt x="4" y="126"/>
                      <a:pt x="5" y="112"/>
                      <a:pt x="5" y="109"/>
                    </a:cubicBezTo>
                    <a:cubicBezTo>
                      <a:pt x="6" y="99"/>
                      <a:pt x="11" y="91"/>
                      <a:pt x="14" y="82"/>
                    </a:cubicBezTo>
                    <a:cubicBezTo>
                      <a:pt x="14" y="87"/>
                      <a:pt x="9" y="95"/>
                      <a:pt x="8" y="99"/>
                    </a:cubicBezTo>
                    <a:cubicBezTo>
                      <a:pt x="5" y="108"/>
                      <a:pt x="5" y="118"/>
                      <a:pt x="9" y="126"/>
                    </a:cubicBezTo>
                    <a:cubicBezTo>
                      <a:pt x="14" y="136"/>
                      <a:pt x="22" y="142"/>
                      <a:pt x="32" y="147"/>
                    </a:cubicBezTo>
                    <a:cubicBezTo>
                      <a:pt x="27" y="145"/>
                      <a:pt x="23" y="143"/>
                      <a:pt x="23" y="143"/>
                    </a:cubicBezTo>
                    <a:cubicBezTo>
                      <a:pt x="25" y="144"/>
                      <a:pt x="32" y="148"/>
                      <a:pt x="33" y="149"/>
                    </a:cubicBezTo>
                    <a:cubicBezTo>
                      <a:pt x="33" y="148"/>
                      <a:pt x="27" y="149"/>
                      <a:pt x="28" y="149"/>
                    </a:cubicBezTo>
                    <a:close/>
                    <a:moveTo>
                      <a:pt x="37" y="150"/>
                    </a:moveTo>
                    <a:cubicBezTo>
                      <a:pt x="37" y="150"/>
                      <a:pt x="42" y="152"/>
                      <a:pt x="41" y="153"/>
                    </a:cubicBezTo>
                    <a:cubicBezTo>
                      <a:pt x="41" y="153"/>
                      <a:pt x="37" y="151"/>
                      <a:pt x="37" y="150"/>
                    </a:cubicBezTo>
                    <a:close/>
                    <a:moveTo>
                      <a:pt x="49" y="156"/>
                    </a:moveTo>
                    <a:cubicBezTo>
                      <a:pt x="48" y="156"/>
                      <a:pt x="47" y="155"/>
                      <a:pt x="46" y="155"/>
                    </a:cubicBezTo>
                    <a:cubicBezTo>
                      <a:pt x="44" y="154"/>
                      <a:pt x="52" y="154"/>
                      <a:pt x="49" y="156"/>
                    </a:cubicBezTo>
                    <a:close/>
                    <a:moveTo>
                      <a:pt x="54" y="155"/>
                    </a:moveTo>
                    <a:cubicBezTo>
                      <a:pt x="55" y="155"/>
                      <a:pt x="56" y="155"/>
                      <a:pt x="57" y="156"/>
                    </a:cubicBezTo>
                    <a:cubicBezTo>
                      <a:pt x="56" y="156"/>
                      <a:pt x="55" y="156"/>
                      <a:pt x="54" y="155"/>
                    </a:cubicBezTo>
                    <a:close/>
                    <a:moveTo>
                      <a:pt x="78" y="158"/>
                    </a:moveTo>
                    <a:cubicBezTo>
                      <a:pt x="79" y="158"/>
                      <a:pt x="80" y="158"/>
                      <a:pt x="82" y="158"/>
                    </a:cubicBezTo>
                    <a:cubicBezTo>
                      <a:pt x="80" y="159"/>
                      <a:pt x="79" y="158"/>
                      <a:pt x="78" y="158"/>
                    </a:cubicBezTo>
                    <a:close/>
                    <a:moveTo>
                      <a:pt x="70" y="158"/>
                    </a:moveTo>
                    <a:cubicBezTo>
                      <a:pt x="67" y="159"/>
                      <a:pt x="54" y="155"/>
                      <a:pt x="42" y="150"/>
                    </a:cubicBezTo>
                    <a:cubicBezTo>
                      <a:pt x="45" y="151"/>
                      <a:pt x="48" y="152"/>
                      <a:pt x="51" y="153"/>
                    </a:cubicBezTo>
                    <a:cubicBezTo>
                      <a:pt x="61" y="155"/>
                      <a:pt x="72" y="157"/>
                      <a:pt x="84" y="157"/>
                    </a:cubicBezTo>
                    <a:cubicBezTo>
                      <a:pt x="79" y="157"/>
                      <a:pt x="73" y="158"/>
                      <a:pt x="70" y="158"/>
                    </a:cubicBezTo>
                    <a:close/>
                    <a:moveTo>
                      <a:pt x="103" y="160"/>
                    </a:moveTo>
                    <a:cubicBezTo>
                      <a:pt x="104" y="160"/>
                      <a:pt x="105" y="160"/>
                      <a:pt x="105" y="160"/>
                    </a:cubicBezTo>
                    <a:cubicBezTo>
                      <a:pt x="107" y="161"/>
                      <a:pt x="103" y="160"/>
                      <a:pt x="103" y="160"/>
                    </a:cubicBezTo>
                    <a:close/>
                    <a:moveTo>
                      <a:pt x="113" y="160"/>
                    </a:moveTo>
                    <a:cubicBezTo>
                      <a:pt x="114" y="160"/>
                      <a:pt x="115" y="160"/>
                      <a:pt x="116" y="160"/>
                    </a:cubicBezTo>
                    <a:cubicBezTo>
                      <a:pt x="116" y="161"/>
                      <a:pt x="113" y="160"/>
                      <a:pt x="113" y="160"/>
                    </a:cubicBezTo>
                    <a:close/>
                    <a:moveTo>
                      <a:pt x="116" y="158"/>
                    </a:moveTo>
                    <a:cubicBezTo>
                      <a:pt x="116" y="158"/>
                      <a:pt x="127" y="158"/>
                      <a:pt x="127" y="157"/>
                    </a:cubicBezTo>
                    <a:cubicBezTo>
                      <a:pt x="127" y="157"/>
                      <a:pt x="114" y="158"/>
                      <a:pt x="113" y="158"/>
                    </a:cubicBezTo>
                    <a:cubicBezTo>
                      <a:pt x="113" y="158"/>
                      <a:pt x="114" y="159"/>
                      <a:pt x="114" y="159"/>
                    </a:cubicBezTo>
                    <a:cubicBezTo>
                      <a:pt x="112" y="159"/>
                      <a:pt x="85" y="160"/>
                      <a:pt x="85" y="158"/>
                    </a:cubicBezTo>
                    <a:cubicBezTo>
                      <a:pt x="85" y="159"/>
                      <a:pt x="89" y="158"/>
                      <a:pt x="89" y="158"/>
                    </a:cubicBezTo>
                    <a:cubicBezTo>
                      <a:pt x="89" y="158"/>
                      <a:pt x="88" y="158"/>
                      <a:pt x="87" y="158"/>
                    </a:cubicBezTo>
                    <a:cubicBezTo>
                      <a:pt x="89" y="158"/>
                      <a:pt x="91" y="158"/>
                      <a:pt x="92" y="158"/>
                    </a:cubicBezTo>
                    <a:cubicBezTo>
                      <a:pt x="92" y="158"/>
                      <a:pt x="92" y="158"/>
                      <a:pt x="91" y="158"/>
                    </a:cubicBezTo>
                    <a:cubicBezTo>
                      <a:pt x="91" y="158"/>
                      <a:pt x="92" y="158"/>
                      <a:pt x="92" y="158"/>
                    </a:cubicBezTo>
                    <a:cubicBezTo>
                      <a:pt x="105" y="158"/>
                      <a:pt x="119" y="158"/>
                      <a:pt x="132" y="156"/>
                    </a:cubicBezTo>
                    <a:cubicBezTo>
                      <a:pt x="131" y="156"/>
                      <a:pt x="131" y="156"/>
                      <a:pt x="131" y="157"/>
                    </a:cubicBezTo>
                    <a:cubicBezTo>
                      <a:pt x="131" y="157"/>
                      <a:pt x="133" y="157"/>
                      <a:pt x="134" y="157"/>
                    </a:cubicBezTo>
                    <a:cubicBezTo>
                      <a:pt x="129" y="158"/>
                      <a:pt x="116" y="160"/>
                      <a:pt x="116" y="158"/>
                    </a:cubicBezTo>
                    <a:close/>
                    <a:moveTo>
                      <a:pt x="222" y="138"/>
                    </a:moveTo>
                    <a:cubicBezTo>
                      <a:pt x="222" y="138"/>
                      <a:pt x="221" y="138"/>
                      <a:pt x="222" y="138"/>
                    </a:cubicBezTo>
                    <a:close/>
                    <a:moveTo>
                      <a:pt x="219" y="140"/>
                    </a:moveTo>
                    <a:cubicBezTo>
                      <a:pt x="219" y="141"/>
                      <a:pt x="219" y="138"/>
                      <a:pt x="219" y="140"/>
                    </a:cubicBezTo>
                    <a:close/>
                    <a:moveTo>
                      <a:pt x="214" y="141"/>
                    </a:moveTo>
                    <a:cubicBezTo>
                      <a:pt x="217" y="141"/>
                      <a:pt x="211" y="142"/>
                      <a:pt x="211" y="142"/>
                    </a:cubicBezTo>
                    <a:cubicBezTo>
                      <a:pt x="212" y="141"/>
                      <a:pt x="213" y="141"/>
                      <a:pt x="214" y="141"/>
                    </a:cubicBezTo>
                    <a:close/>
                    <a:moveTo>
                      <a:pt x="189" y="149"/>
                    </a:moveTo>
                    <a:cubicBezTo>
                      <a:pt x="189" y="149"/>
                      <a:pt x="188" y="150"/>
                      <a:pt x="187" y="150"/>
                    </a:cubicBezTo>
                    <a:cubicBezTo>
                      <a:pt x="188" y="149"/>
                      <a:pt x="188" y="149"/>
                      <a:pt x="189" y="149"/>
                    </a:cubicBezTo>
                    <a:close/>
                    <a:moveTo>
                      <a:pt x="164" y="153"/>
                    </a:moveTo>
                    <a:cubicBezTo>
                      <a:pt x="161" y="154"/>
                      <a:pt x="158" y="154"/>
                      <a:pt x="155" y="154"/>
                    </a:cubicBezTo>
                    <a:cubicBezTo>
                      <a:pt x="157" y="153"/>
                      <a:pt x="161" y="153"/>
                      <a:pt x="164" y="153"/>
                    </a:cubicBezTo>
                    <a:close/>
                    <a:moveTo>
                      <a:pt x="155" y="157"/>
                    </a:moveTo>
                    <a:cubicBezTo>
                      <a:pt x="154" y="157"/>
                      <a:pt x="154" y="157"/>
                      <a:pt x="153" y="157"/>
                    </a:cubicBezTo>
                    <a:cubicBezTo>
                      <a:pt x="154" y="157"/>
                      <a:pt x="155" y="157"/>
                      <a:pt x="155" y="157"/>
                    </a:cubicBezTo>
                    <a:close/>
                    <a:moveTo>
                      <a:pt x="150" y="156"/>
                    </a:moveTo>
                    <a:cubicBezTo>
                      <a:pt x="148" y="156"/>
                      <a:pt x="145" y="157"/>
                      <a:pt x="144" y="156"/>
                    </a:cubicBezTo>
                    <a:cubicBezTo>
                      <a:pt x="143" y="156"/>
                      <a:pt x="153" y="155"/>
                      <a:pt x="150" y="156"/>
                    </a:cubicBezTo>
                    <a:close/>
                    <a:moveTo>
                      <a:pt x="274" y="107"/>
                    </a:moveTo>
                    <a:cubicBezTo>
                      <a:pt x="274" y="108"/>
                      <a:pt x="273" y="108"/>
                      <a:pt x="272" y="108"/>
                    </a:cubicBezTo>
                    <a:cubicBezTo>
                      <a:pt x="272" y="108"/>
                      <a:pt x="275" y="105"/>
                      <a:pt x="274" y="107"/>
                    </a:cubicBezTo>
                    <a:close/>
                    <a:moveTo>
                      <a:pt x="290" y="91"/>
                    </a:moveTo>
                    <a:cubicBezTo>
                      <a:pt x="290" y="90"/>
                      <a:pt x="290" y="90"/>
                      <a:pt x="291" y="90"/>
                    </a:cubicBezTo>
                    <a:cubicBezTo>
                      <a:pt x="291" y="90"/>
                      <a:pt x="290" y="91"/>
                      <a:pt x="290" y="91"/>
                    </a:cubicBezTo>
                    <a:close/>
                    <a:moveTo>
                      <a:pt x="293" y="85"/>
                    </a:moveTo>
                    <a:cubicBezTo>
                      <a:pt x="293" y="84"/>
                      <a:pt x="294" y="84"/>
                      <a:pt x="295" y="84"/>
                    </a:cubicBezTo>
                    <a:cubicBezTo>
                      <a:pt x="296" y="85"/>
                      <a:pt x="293" y="86"/>
                      <a:pt x="293" y="85"/>
                    </a:cubicBezTo>
                    <a:close/>
                    <a:moveTo>
                      <a:pt x="294" y="89"/>
                    </a:moveTo>
                    <a:cubicBezTo>
                      <a:pt x="294" y="88"/>
                      <a:pt x="294" y="88"/>
                      <a:pt x="295" y="87"/>
                    </a:cubicBezTo>
                    <a:cubicBezTo>
                      <a:pt x="295" y="88"/>
                      <a:pt x="294" y="89"/>
                      <a:pt x="294" y="89"/>
                    </a:cubicBezTo>
                    <a:close/>
                    <a:moveTo>
                      <a:pt x="295" y="81"/>
                    </a:moveTo>
                    <a:cubicBezTo>
                      <a:pt x="296" y="80"/>
                      <a:pt x="298" y="77"/>
                      <a:pt x="298" y="78"/>
                    </a:cubicBezTo>
                    <a:cubicBezTo>
                      <a:pt x="299" y="79"/>
                      <a:pt x="296" y="80"/>
                      <a:pt x="295" y="81"/>
                    </a:cubicBezTo>
                    <a:close/>
                    <a:moveTo>
                      <a:pt x="299" y="77"/>
                    </a:moveTo>
                    <a:cubicBezTo>
                      <a:pt x="298" y="77"/>
                      <a:pt x="300" y="73"/>
                      <a:pt x="300" y="74"/>
                    </a:cubicBezTo>
                    <a:cubicBezTo>
                      <a:pt x="300" y="75"/>
                      <a:pt x="299" y="76"/>
                      <a:pt x="299" y="77"/>
                    </a:cubicBezTo>
                    <a:close/>
                    <a:moveTo>
                      <a:pt x="303" y="74"/>
                    </a:moveTo>
                    <a:cubicBezTo>
                      <a:pt x="303" y="76"/>
                      <a:pt x="302" y="76"/>
                      <a:pt x="302" y="76"/>
                    </a:cubicBezTo>
                    <a:cubicBezTo>
                      <a:pt x="302" y="75"/>
                      <a:pt x="302" y="75"/>
                      <a:pt x="303" y="74"/>
                    </a:cubicBezTo>
                    <a:close/>
                    <a:moveTo>
                      <a:pt x="303" y="77"/>
                    </a:moveTo>
                    <a:cubicBezTo>
                      <a:pt x="302" y="78"/>
                      <a:pt x="302" y="78"/>
                      <a:pt x="303" y="76"/>
                    </a:cubicBezTo>
                    <a:cubicBezTo>
                      <a:pt x="304" y="76"/>
                      <a:pt x="304" y="76"/>
                      <a:pt x="303" y="77"/>
                    </a:cubicBezTo>
                    <a:close/>
                    <a:moveTo>
                      <a:pt x="304" y="66"/>
                    </a:moveTo>
                    <a:cubicBezTo>
                      <a:pt x="304" y="68"/>
                      <a:pt x="304" y="66"/>
                      <a:pt x="304" y="66"/>
                    </a:cubicBezTo>
                    <a:close/>
                    <a:moveTo>
                      <a:pt x="306" y="39"/>
                    </a:moveTo>
                    <a:cubicBezTo>
                      <a:pt x="305" y="38"/>
                      <a:pt x="305" y="38"/>
                      <a:pt x="305" y="37"/>
                    </a:cubicBezTo>
                    <a:cubicBezTo>
                      <a:pt x="305" y="37"/>
                      <a:pt x="306" y="38"/>
                      <a:pt x="306" y="39"/>
                    </a:cubicBezTo>
                    <a:close/>
                    <a:moveTo>
                      <a:pt x="306" y="46"/>
                    </a:moveTo>
                    <a:cubicBezTo>
                      <a:pt x="305" y="45"/>
                      <a:pt x="305" y="44"/>
                      <a:pt x="304" y="43"/>
                    </a:cubicBezTo>
                    <a:cubicBezTo>
                      <a:pt x="304" y="41"/>
                      <a:pt x="306" y="46"/>
                      <a:pt x="306" y="46"/>
                    </a:cubicBezTo>
                    <a:close/>
                    <a:moveTo>
                      <a:pt x="305" y="50"/>
                    </a:moveTo>
                    <a:cubicBezTo>
                      <a:pt x="307" y="51"/>
                      <a:pt x="306" y="50"/>
                      <a:pt x="305" y="50"/>
                    </a:cubicBezTo>
                    <a:close/>
                    <a:moveTo>
                      <a:pt x="307" y="62"/>
                    </a:moveTo>
                    <a:cubicBezTo>
                      <a:pt x="307" y="63"/>
                      <a:pt x="307" y="64"/>
                      <a:pt x="306" y="65"/>
                    </a:cubicBezTo>
                    <a:cubicBezTo>
                      <a:pt x="306" y="64"/>
                      <a:pt x="306" y="63"/>
                      <a:pt x="307" y="62"/>
                    </a:cubicBezTo>
                    <a:close/>
                    <a:moveTo>
                      <a:pt x="306" y="69"/>
                    </a:moveTo>
                    <a:cubicBezTo>
                      <a:pt x="306" y="68"/>
                      <a:pt x="306" y="68"/>
                      <a:pt x="307" y="67"/>
                    </a:cubicBezTo>
                    <a:cubicBezTo>
                      <a:pt x="308" y="67"/>
                      <a:pt x="306" y="69"/>
                      <a:pt x="306" y="69"/>
                    </a:cubicBezTo>
                    <a:close/>
                    <a:moveTo>
                      <a:pt x="306" y="47"/>
                    </a:moveTo>
                    <a:cubicBezTo>
                      <a:pt x="307" y="48"/>
                      <a:pt x="307" y="49"/>
                      <a:pt x="307" y="50"/>
                    </a:cubicBezTo>
                    <a:cubicBezTo>
                      <a:pt x="307" y="50"/>
                      <a:pt x="306" y="47"/>
                      <a:pt x="306" y="47"/>
                    </a:cubicBezTo>
                    <a:close/>
                    <a:moveTo>
                      <a:pt x="232" y="27"/>
                    </a:moveTo>
                    <a:cubicBezTo>
                      <a:pt x="232" y="28"/>
                      <a:pt x="237" y="27"/>
                      <a:pt x="237" y="27"/>
                    </a:cubicBezTo>
                    <a:cubicBezTo>
                      <a:pt x="237" y="27"/>
                      <a:pt x="237" y="26"/>
                      <a:pt x="236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2" y="27"/>
                      <a:pt x="232" y="27"/>
                      <a:pt x="233" y="27"/>
                    </a:cubicBezTo>
                    <a:cubicBezTo>
                      <a:pt x="233" y="27"/>
                      <a:pt x="233" y="27"/>
                      <a:pt x="232" y="27"/>
                    </a:cubicBezTo>
                    <a:close/>
                    <a:moveTo>
                      <a:pt x="63" y="156"/>
                    </a:moveTo>
                    <a:cubicBezTo>
                      <a:pt x="63" y="157"/>
                      <a:pt x="63" y="156"/>
                      <a:pt x="63" y="156"/>
                    </a:cubicBezTo>
                    <a:close/>
                    <a:moveTo>
                      <a:pt x="66" y="157"/>
                    </a:moveTo>
                    <a:cubicBezTo>
                      <a:pt x="67" y="157"/>
                      <a:pt x="68" y="158"/>
                      <a:pt x="70" y="158"/>
                    </a:cubicBezTo>
                    <a:cubicBezTo>
                      <a:pt x="70" y="158"/>
                      <a:pt x="70" y="158"/>
                      <a:pt x="70" y="158"/>
                    </a:cubicBezTo>
                    <a:cubicBezTo>
                      <a:pt x="69" y="157"/>
                      <a:pt x="68" y="157"/>
                      <a:pt x="66" y="157"/>
                    </a:cubicBezTo>
                    <a:close/>
                    <a:moveTo>
                      <a:pt x="75" y="158"/>
                    </a:moveTo>
                    <a:cubicBezTo>
                      <a:pt x="74" y="157"/>
                      <a:pt x="73" y="157"/>
                      <a:pt x="73" y="158"/>
                    </a:cubicBezTo>
                    <a:cubicBezTo>
                      <a:pt x="73" y="158"/>
                      <a:pt x="74" y="158"/>
                      <a:pt x="75" y="158"/>
                    </a:cubicBezTo>
                    <a:close/>
                    <a:moveTo>
                      <a:pt x="97" y="158"/>
                    </a:moveTo>
                    <a:cubicBezTo>
                      <a:pt x="98" y="159"/>
                      <a:pt x="100" y="159"/>
                      <a:pt x="102" y="158"/>
                    </a:cubicBezTo>
                    <a:cubicBezTo>
                      <a:pt x="101" y="158"/>
                      <a:pt x="97" y="158"/>
                      <a:pt x="97" y="158"/>
                    </a:cubicBezTo>
                    <a:close/>
                    <a:moveTo>
                      <a:pt x="59" y="52"/>
                    </a:moveTo>
                    <a:cubicBezTo>
                      <a:pt x="58" y="52"/>
                      <a:pt x="58" y="53"/>
                      <a:pt x="57" y="54"/>
                    </a:cubicBezTo>
                    <a:cubicBezTo>
                      <a:pt x="58" y="54"/>
                      <a:pt x="59" y="53"/>
                      <a:pt x="59" y="52"/>
                    </a:cubicBezTo>
                    <a:close/>
                    <a:moveTo>
                      <a:pt x="95" y="30"/>
                    </a:moveTo>
                    <a:cubicBezTo>
                      <a:pt x="95" y="31"/>
                      <a:pt x="93" y="33"/>
                      <a:pt x="95" y="30"/>
                    </a:cubicBezTo>
                    <a:close/>
                    <a:moveTo>
                      <a:pt x="213" y="28"/>
                    </a:moveTo>
                    <a:cubicBezTo>
                      <a:pt x="220" y="28"/>
                      <a:pt x="226" y="27"/>
                      <a:pt x="232" y="27"/>
                    </a:cubicBezTo>
                    <a:cubicBezTo>
                      <a:pt x="227" y="26"/>
                      <a:pt x="219" y="27"/>
                      <a:pt x="213" y="28"/>
                    </a:cubicBezTo>
                    <a:close/>
                    <a:moveTo>
                      <a:pt x="99" y="29"/>
                    </a:moveTo>
                    <a:cubicBezTo>
                      <a:pt x="100" y="28"/>
                      <a:pt x="101" y="28"/>
                      <a:pt x="102" y="27"/>
                    </a:cubicBezTo>
                    <a:cubicBezTo>
                      <a:pt x="101" y="27"/>
                      <a:pt x="100" y="28"/>
                      <a:pt x="99" y="29"/>
                    </a:cubicBezTo>
                    <a:close/>
                    <a:moveTo>
                      <a:pt x="191" y="146"/>
                    </a:moveTo>
                    <a:cubicBezTo>
                      <a:pt x="190" y="146"/>
                      <a:pt x="183" y="147"/>
                      <a:pt x="183" y="148"/>
                    </a:cubicBezTo>
                    <a:cubicBezTo>
                      <a:pt x="183" y="148"/>
                      <a:pt x="191" y="146"/>
                      <a:pt x="191" y="146"/>
                    </a:cubicBezTo>
                    <a:close/>
                    <a:moveTo>
                      <a:pt x="236" y="26"/>
                    </a:moveTo>
                    <a:cubicBezTo>
                      <a:pt x="236" y="26"/>
                      <a:pt x="236" y="26"/>
                      <a:pt x="236" y="26"/>
                    </a:cubicBezTo>
                    <a:cubicBezTo>
                      <a:pt x="239" y="26"/>
                      <a:pt x="240" y="26"/>
                      <a:pt x="241" y="26"/>
                    </a:cubicBezTo>
                    <a:cubicBezTo>
                      <a:pt x="240" y="26"/>
                      <a:pt x="236" y="26"/>
                      <a:pt x="236" y="26"/>
                    </a:cubicBezTo>
                    <a:close/>
                    <a:moveTo>
                      <a:pt x="180" y="149"/>
                    </a:moveTo>
                    <a:cubicBezTo>
                      <a:pt x="180" y="149"/>
                      <a:pt x="174" y="150"/>
                      <a:pt x="174" y="150"/>
                    </a:cubicBezTo>
                    <a:cubicBezTo>
                      <a:pt x="175" y="150"/>
                      <a:pt x="180" y="150"/>
                      <a:pt x="180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4118133" y="1088528"/>
              <a:ext cx="6071348" cy="1576310"/>
              <a:chOff x="4118133" y="1088528"/>
              <a:chExt cx="6071348" cy="1576310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4118133" y="1587189"/>
                <a:ext cx="6071348" cy="1077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2400" dirty="0" smtClean="0">
                    <a:solidFill>
                      <a:schemeClr val="bg1"/>
                    </a:solidFill>
                    <a:sym typeface="+mn-ea"/>
                  </a:rPr>
                  <a:t>采用字符串的方式读入输入的大数，得到两个字符串数组。</a:t>
                </a:r>
                <a:endParaRPr lang="zh-CN" altLang="en-US" sz="2400" dirty="0" smtClean="0">
                  <a:solidFill>
                    <a:schemeClr val="bg1"/>
                  </a:solidFill>
                  <a:ea typeface="汉仪丫丫体简" panose="02010604000101010101" pitchFamily="2" charset="-122"/>
                  <a:sym typeface="+mn-ea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4144123" y="1088528"/>
                <a:ext cx="1508659" cy="499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>
                        <a:lumMod val="95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ea typeface="汉仪丫丫体简" panose="02010604000101010101" pitchFamily="2" charset="-122"/>
                  </a:rPr>
                  <a:t>第一步</a:t>
                </a:r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 rot="0">
            <a:off x="1644015" y="2428875"/>
            <a:ext cx="7345044" cy="1194952"/>
            <a:chOff x="2657296" y="2846808"/>
            <a:chExt cx="8541255" cy="1496920"/>
          </a:xfrm>
        </p:grpSpPr>
        <p:grpSp>
          <p:nvGrpSpPr>
            <p:cNvPr id="8" name="组合 7"/>
            <p:cNvGrpSpPr/>
            <p:nvPr/>
          </p:nvGrpSpPr>
          <p:grpSpPr>
            <a:xfrm>
              <a:off x="2657296" y="2903568"/>
              <a:ext cx="2197812" cy="1440160"/>
              <a:chOff x="1922283" y="3212976"/>
              <a:chExt cx="2197812" cy="1440160"/>
            </a:xfrm>
          </p:grpSpPr>
          <p:sp>
            <p:nvSpPr>
              <p:cNvPr id="33" name="椭圆 32">
                <a:hlinkClick r:id="rId5" tooltip="" action="ppaction://hlinksldjump"/>
              </p:cNvPr>
              <p:cNvSpPr/>
              <p:nvPr/>
            </p:nvSpPr>
            <p:spPr>
              <a:xfrm>
                <a:off x="2331589" y="3212976"/>
                <a:ext cx="1440160" cy="144016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39" name="Freeform 16">
                <a:hlinkClick r:id="rId4" tooltip="" action="ppaction://hlinksldjump"/>
              </p:cNvPr>
              <p:cNvSpPr>
                <a:spLocks noEditPoints="1"/>
              </p:cNvSpPr>
              <p:nvPr/>
            </p:nvSpPr>
            <p:spPr bwMode="auto">
              <a:xfrm>
                <a:off x="1922283" y="3426470"/>
                <a:ext cx="2197812" cy="1126119"/>
              </a:xfrm>
              <a:custGeom>
                <a:avLst/>
                <a:gdLst>
                  <a:gd name="T0" fmla="*/ 256 w 316"/>
                  <a:gd name="T1" fmla="*/ 124 h 162"/>
                  <a:gd name="T2" fmla="*/ 152 w 316"/>
                  <a:gd name="T3" fmla="*/ 27 h 162"/>
                  <a:gd name="T4" fmla="*/ 122 w 316"/>
                  <a:gd name="T5" fmla="*/ 17 h 162"/>
                  <a:gd name="T6" fmla="*/ 143 w 316"/>
                  <a:gd name="T7" fmla="*/ 30 h 162"/>
                  <a:gd name="T8" fmla="*/ 250 w 316"/>
                  <a:gd name="T9" fmla="*/ 126 h 162"/>
                  <a:gd name="T10" fmla="*/ 127 w 316"/>
                  <a:gd name="T11" fmla="*/ 48 h 162"/>
                  <a:gd name="T12" fmla="*/ 248 w 316"/>
                  <a:gd name="T13" fmla="*/ 113 h 162"/>
                  <a:gd name="T14" fmla="*/ 275 w 316"/>
                  <a:gd name="T15" fmla="*/ 96 h 162"/>
                  <a:gd name="T16" fmla="*/ 292 w 316"/>
                  <a:gd name="T17" fmla="*/ 75 h 162"/>
                  <a:gd name="T18" fmla="*/ 278 w 316"/>
                  <a:gd name="T19" fmla="*/ 30 h 162"/>
                  <a:gd name="T20" fmla="*/ 210 w 316"/>
                  <a:gd name="T21" fmla="*/ 29 h 162"/>
                  <a:gd name="T22" fmla="*/ 7 w 316"/>
                  <a:gd name="T23" fmla="*/ 126 h 162"/>
                  <a:gd name="T24" fmla="*/ 315 w 316"/>
                  <a:gd name="T25" fmla="*/ 48 h 162"/>
                  <a:gd name="T26" fmla="*/ 279 w 316"/>
                  <a:gd name="T27" fmla="*/ 92 h 162"/>
                  <a:gd name="T28" fmla="*/ 196 w 316"/>
                  <a:gd name="T29" fmla="*/ 145 h 162"/>
                  <a:gd name="T30" fmla="*/ 261 w 316"/>
                  <a:gd name="T31" fmla="*/ 17 h 162"/>
                  <a:gd name="T32" fmla="*/ 104 w 316"/>
                  <a:gd name="T33" fmla="*/ 53 h 162"/>
                  <a:gd name="T34" fmla="*/ 127 w 316"/>
                  <a:gd name="T35" fmla="*/ 48 h 162"/>
                  <a:gd name="T36" fmla="*/ 305 w 316"/>
                  <a:gd name="T37" fmla="*/ 60 h 162"/>
                  <a:gd name="T38" fmla="*/ 47 w 316"/>
                  <a:gd name="T39" fmla="*/ 143 h 162"/>
                  <a:gd name="T40" fmla="*/ 213 w 316"/>
                  <a:gd name="T41" fmla="*/ 129 h 162"/>
                  <a:gd name="T42" fmla="*/ 248 w 316"/>
                  <a:gd name="T43" fmla="*/ 113 h 162"/>
                  <a:gd name="T44" fmla="*/ 58 w 316"/>
                  <a:gd name="T45" fmla="*/ 141 h 162"/>
                  <a:gd name="T46" fmla="*/ 121 w 316"/>
                  <a:gd name="T47" fmla="*/ 16 h 162"/>
                  <a:gd name="T48" fmla="*/ 91 w 316"/>
                  <a:gd name="T49" fmla="*/ 11 h 162"/>
                  <a:gd name="T50" fmla="*/ 33 w 316"/>
                  <a:gd name="T51" fmla="*/ 152 h 162"/>
                  <a:gd name="T52" fmla="*/ 230 w 316"/>
                  <a:gd name="T53" fmla="*/ 136 h 162"/>
                  <a:gd name="T54" fmla="*/ 155 w 316"/>
                  <a:gd name="T55" fmla="*/ 154 h 162"/>
                  <a:gd name="T56" fmla="*/ 121 w 316"/>
                  <a:gd name="T57" fmla="*/ 45 h 162"/>
                  <a:gd name="T58" fmla="*/ 144 w 316"/>
                  <a:gd name="T59" fmla="*/ 37 h 162"/>
                  <a:gd name="T60" fmla="*/ 168 w 316"/>
                  <a:gd name="T61" fmla="*/ 28 h 162"/>
                  <a:gd name="T62" fmla="*/ 191 w 316"/>
                  <a:gd name="T63" fmla="*/ 24 h 162"/>
                  <a:gd name="T64" fmla="*/ 215 w 316"/>
                  <a:gd name="T65" fmla="*/ 22 h 162"/>
                  <a:gd name="T66" fmla="*/ 298 w 316"/>
                  <a:gd name="T67" fmla="*/ 30 h 162"/>
                  <a:gd name="T68" fmla="*/ 283 w 316"/>
                  <a:gd name="T69" fmla="*/ 25 h 162"/>
                  <a:gd name="T70" fmla="*/ 295 w 316"/>
                  <a:gd name="T71" fmla="*/ 33 h 162"/>
                  <a:gd name="T72" fmla="*/ 226 w 316"/>
                  <a:gd name="T73" fmla="*/ 122 h 162"/>
                  <a:gd name="T74" fmla="*/ 130 w 316"/>
                  <a:gd name="T75" fmla="*/ 146 h 162"/>
                  <a:gd name="T76" fmla="*/ 91 w 316"/>
                  <a:gd name="T77" fmla="*/ 147 h 162"/>
                  <a:gd name="T78" fmla="*/ 95 w 316"/>
                  <a:gd name="T79" fmla="*/ 27 h 162"/>
                  <a:gd name="T80" fmla="*/ 79 w 316"/>
                  <a:gd name="T81" fmla="*/ 20 h 162"/>
                  <a:gd name="T82" fmla="*/ 69 w 316"/>
                  <a:gd name="T83" fmla="*/ 26 h 162"/>
                  <a:gd name="T84" fmla="*/ 23 w 316"/>
                  <a:gd name="T85" fmla="*/ 67 h 162"/>
                  <a:gd name="T86" fmla="*/ 8 w 316"/>
                  <a:gd name="T87" fmla="*/ 99 h 162"/>
                  <a:gd name="T88" fmla="*/ 49 w 316"/>
                  <a:gd name="T89" fmla="*/ 156 h 162"/>
                  <a:gd name="T90" fmla="*/ 70 w 316"/>
                  <a:gd name="T91" fmla="*/ 158 h 162"/>
                  <a:gd name="T92" fmla="*/ 116 w 316"/>
                  <a:gd name="T93" fmla="*/ 160 h 162"/>
                  <a:gd name="T94" fmla="*/ 92 w 316"/>
                  <a:gd name="T95" fmla="*/ 158 h 162"/>
                  <a:gd name="T96" fmla="*/ 219 w 316"/>
                  <a:gd name="T97" fmla="*/ 140 h 162"/>
                  <a:gd name="T98" fmla="*/ 155 w 316"/>
                  <a:gd name="T99" fmla="*/ 154 h 162"/>
                  <a:gd name="T100" fmla="*/ 272 w 316"/>
                  <a:gd name="T101" fmla="*/ 108 h 162"/>
                  <a:gd name="T102" fmla="*/ 295 w 316"/>
                  <a:gd name="T103" fmla="*/ 87 h 162"/>
                  <a:gd name="T104" fmla="*/ 302 w 316"/>
                  <a:gd name="T105" fmla="*/ 76 h 162"/>
                  <a:gd name="T106" fmla="*/ 306 w 316"/>
                  <a:gd name="T107" fmla="*/ 39 h 162"/>
                  <a:gd name="T108" fmla="*/ 306 w 316"/>
                  <a:gd name="T109" fmla="*/ 69 h 162"/>
                  <a:gd name="T110" fmla="*/ 232 w 316"/>
                  <a:gd name="T111" fmla="*/ 27 h 162"/>
                  <a:gd name="T112" fmla="*/ 75 w 316"/>
                  <a:gd name="T113" fmla="*/ 158 h 162"/>
                  <a:gd name="T114" fmla="*/ 95 w 316"/>
                  <a:gd name="T115" fmla="*/ 30 h 162"/>
                  <a:gd name="T116" fmla="*/ 183 w 316"/>
                  <a:gd name="T11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6" h="162">
                    <a:moveTo>
                      <a:pt x="260" y="122"/>
                    </a:moveTo>
                    <a:cubicBezTo>
                      <a:pt x="259" y="122"/>
                      <a:pt x="258" y="122"/>
                      <a:pt x="258" y="123"/>
                    </a:cubicBezTo>
                    <a:cubicBezTo>
                      <a:pt x="258" y="123"/>
                      <a:pt x="259" y="123"/>
                      <a:pt x="260" y="122"/>
                    </a:cubicBezTo>
                    <a:close/>
                    <a:moveTo>
                      <a:pt x="245" y="130"/>
                    </a:moveTo>
                    <a:cubicBezTo>
                      <a:pt x="246" y="129"/>
                      <a:pt x="248" y="129"/>
                      <a:pt x="249" y="128"/>
                    </a:cubicBezTo>
                    <a:cubicBezTo>
                      <a:pt x="250" y="128"/>
                      <a:pt x="252" y="127"/>
                      <a:pt x="253" y="126"/>
                    </a:cubicBezTo>
                    <a:cubicBezTo>
                      <a:pt x="253" y="125"/>
                      <a:pt x="246" y="128"/>
                      <a:pt x="245" y="130"/>
                    </a:cubicBezTo>
                    <a:close/>
                    <a:moveTo>
                      <a:pt x="256" y="125"/>
                    </a:moveTo>
                    <a:cubicBezTo>
                      <a:pt x="257" y="124"/>
                      <a:pt x="257" y="124"/>
                      <a:pt x="256" y="124"/>
                    </a:cubicBezTo>
                    <a:cubicBezTo>
                      <a:pt x="255" y="124"/>
                      <a:pt x="253" y="125"/>
                      <a:pt x="256" y="125"/>
                    </a:cubicBezTo>
                    <a:close/>
                    <a:moveTo>
                      <a:pt x="71" y="160"/>
                    </a:moveTo>
                    <a:cubicBezTo>
                      <a:pt x="71" y="161"/>
                      <a:pt x="72" y="159"/>
                      <a:pt x="71" y="160"/>
                    </a:cubicBezTo>
                    <a:close/>
                    <a:moveTo>
                      <a:pt x="307" y="32"/>
                    </a:moveTo>
                    <a:cubicBezTo>
                      <a:pt x="308" y="32"/>
                      <a:pt x="304" y="30"/>
                      <a:pt x="304" y="30"/>
                    </a:cubicBezTo>
                    <a:cubicBezTo>
                      <a:pt x="305" y="31"/>
                      <a:pt x="306" y="32"/>
                      <a:pt x="307" y="32"/>
                    </a:cubicBezTo>
                    <a:close/>
                    <a:moveTo>
                      <a:pt x="152" y="27"/>
                    </a:moveTo>
                    <a:cubicBezTo>
                      <a:pt x="152" y="25"/>
                      <a:pt x="147" y="28"/>
                      <a:pt x="147" y="28"/>
                    </a:cubicBezTo>
                    <a:cubicBezTo>
                      <a:pt x="148" y="29"/>
                      <a:pt x="153" y="28"/>
                      <a:pt x="152" y="27"/>
                    </a:cubicBezTo>
                    <a:close/>
                    <a:moveTo>
                      <a:pt x="117" y="38"/>
                    </a:moveTo>
                    <a:cubicBezTo>
                      <a:pt x="117" y="38"/>
                      <a:pt x="117" y="37"/>
                      <a:pt x="117" y="37"/>
                    </a:cubicBezTo>
                    <a:cubicBezTo>
                      <a:pt x="116" y="37"/>
                      <a:pt x="115" y="37"/>
                      <a:pt x="114" y="38"/>
                    </a:cubicBezTo>
                    <a:cubicBezTo>
                      <a:pt x="113" y="38"/>
                      <a:pt x="105" y="45"/>
                      <a:pt x="105" y="45"/>
                    </a:cubicBezTo>
                    <a:cubicBezTo>
                      <a:pt x="106" y="45"/>
                      <a:pt x="144" y="30"/>
                      <a:pt x="144" y="30"/>
                    </a:cubicBezTo>
                    <a:cubicBezTo>
                      <a:pt x="144" y="29"/>
                      <a:pt x="144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35" y="33"/>
                      <a:pt x="119" y="39"/>
                      <a:pt x="117" y="38"/>
                    </a:cubicBezTo>
                    <a:close/>
                    <a:moveTo>
                      <a:pt x="122" y="17"/>
                    </a:moveTo>
                    <a:cubicBezTo>
                      <a:pt x="122" y="17"/>
                      <a:pt x="126" y="15"/>
                      <a:pt x="126" y="15"/>
                    </a:cubicBezTo>
                    <a:cubicBezTo>
                      <a:pt x="126" y="16"/>
                      <a:pt x="125" y="16"/>
                      <a:pt x="125" y="17"/>
                    </a:cubicBezTo>
                    <a:cubicBezTo>
                      <a:pt x="125" y="17"/>
                      <a:pt x="132" y="13"/>
                      <a:pt x="128" y="14"/>
                    </a:cubicBezTo>
                    <a:cubicBezTo>
                      <a:pt x="127" y="14"/>
                      <a:pt x="122" y="16"/>
                      <a:pt x="122" y="17"/>
                    </a:cubicBezTo>
                    <a:close/>
                    <a:moveTo>
                      <a:pt x="143" y="30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2" y="30"/>
                      <a:pt x="142" y="30"/>
                      <a:pt x="143" y="30"/>
                    </a:cubicBezTo>
                    <a:close/>
                    <a:moveTo>
                      <a:pt x="180" y="137"/>
                    </a:moveTo>
                    <a:cubicBezTo>
                      <a:pt x="179" y="137"/>
                      <a:pt x="174" y="138"/>
                      <a:pt x="169" y="139"/>
                    </a:cubicBezTo>
                    <a:cubicBezTo>
                      <a:pt x="174" y="138"/>
                      <a:pt x="180" y="137"/>
                      <a:pt x="180" y="137"/>
                    </a:cubicBezTo>
                    <a:close/>
                    <a:moveTo>
                      <a:pt x="137" y="44"/>
                    </a:moveTo>
                    <a:cubicBezTo>
                      <a:pt x="137" y="45"/>
                      <a:pt x="136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45"/>
                      <a:pt x="136" y="45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lose/>
                    <a:moveTo>
                      <a:pt x="250" y="126"/>
                    </a:moveTo>
                    <a:cubicBezTo>
                      <a:pt x="252" y="126"/>
                      <a:pt x="263" y="119"/>
                      <a:pt x="263" y="119"/>
                    </a:cubicBezTo>
                    <a:cubicBezTo>
                      <a:pt x="263" y="118"/>
                      <a:pt x="250" y="126"/>
                      <a:pt x="250" y="126"/>
                    </a:cubicBezTo>
                    <a:close/>
                    <a:moveTo>
                      <a:pt x="242" y="116"/>
                    </a:move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lose/>
                    <a:moveTo>
                      <a:pt x="172" y="33"/>
                    </a:moveTo>
                    <a:cubicBezTo>
                      <a:pt x="171" y="32"/>
                      <a:pt x="153" y="39"/>
                      <a:pt x="137" y="44"/>
                    </a:cubicBezTo>
                    <a:cubicBezTo>
                      <a:pt x="137" y="45"/>
                      <a:pt x="135" y="46"/>
                      <a:pt x="135" y="45"/>
                    </a:cubicBezTo>
                    <a:cubicBezTo>
                      <a:pt x="132" y="46"/>
                      <a:pt x="130" y="47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44" y="43"/>
                      <a:pt x="172" y="34"/>
                      <a:pt x="172" y="33"/>
                    </a:cubicBezTo>
                    <a:close/>
                    <a:moveTo>
                      <a:pt x="101" y="53"/>
                    </a:moveTo>
                    <a:cubicBezTo>
                      <a:pt x="101" y="53"/>
                      <a:pt x="101" y="53"/>
                      <a:pt x="101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219" y="126"/>
                    </a:moveTo>
                    <a:cubicBezTo>
                      <a:pt x="220" y="126"/>
                      <a:pt x="220" y="126"/>
                      <a:pt x="221" y="126"/>
                    </a:cubicBezTo>
                    <a:cubicBezTo>
                      <a:pt x="221" y="126"/>
                      <a:pt x="220" y="126"/>
                      <a:pt x="219" y="126"/>
                    </a:cubicBezTo>
                    <a:close/>
                    <a:moveTo>
                      <a:pt x="248" y="113"/>
                    </a:moveTo>
                    <a:cubicBezTo>
                      <a:pt x="248" y="113"/>
                      <a:pt x="249" y="113"/>
                      <a:pt x="250" y="113"/>
                    </a:cubicBezTo>
                    <a:cubicBezTo>
                      <a:pt x="249" y="113"/>
                      <a:pt x="249" y="113"/>
                      <a:pt x="248" y="113"/>
                    </a:cubicBezTo>
                    <a:close/>
                    <a:moveTo>
                      <a:pt x="283" y="107"/>
                    </a:moveTo>
                    <a:cubicBezTo>
                      <a:pt x="284" y="107"/>
                      <a:pt x="284" y="106"/>
                      <a:pt x="285" y="105"/>
                    </a:cubicBezTo>
                    <a:cubicBezTo>
                      <a:pt x="285" y="105"/>
                      <a:pt x="282" y="107"/>
                      <a:pt x="283" y="107"/>
                    </a:cubicBezTo>
                    <a:close/>
                    <a:moveTo>
                      <a:pt x="272" y="115"/>
                    </a:moveTo>
                    <a:cubicBezTo>
                      <a:pt x="271" y="115"/>
                      <a:pt x="270" y="115"/>
                      <a:pt x="269" y="116"/>
                    </a:cubicBezTo>
                    <a:cubicBezTo>
                      <a:pt x="270" y="116"/>
                      <a:pt x="271" y="115"/>
                      <a:pt x="272" y="115"/>
                    </a:cubicBezTo>
                    <a:close/>
                    <a:moveTo>
                      <a:pt x="275" y="96"/>
                    </a:moveTo>
                    <a:cubicBezTo>
                      <a:pt x="274" y="96"/>
                      <a:pt x="270" y="99"/>
                      <a:pt x="266" y="102"/>
                    </a:cubicBezTo>
                    <a:cubicBezTo>
                      <a:pt x="266" y="102"/>
                      <a:pt x="265" y="102"/>
                      <a:pt x="266" y="102"/>
                    </a:cubicBezTo>
                    <a:cubicBezTo>
                      <a:pt x="266" y="103"/>
                      <a:pt x="274" y="96"/>
                      <a:pt x="275" y="96"/>
                    </a:cubicBezTo>
                    <a:close/>
                    <a:moveTo>
                      <a:pt x="310" y="64"/>
                    </a:moveTo>
                    <a:cubicBezTo>
                      <a:pt x="310" y="65"/>
                      <a:pt x="311" y="62"/>
                      <a:pt x="311" y="61"/>
                    </a:cubicBezTo>
                    <a:cubicBezTo>
                      <a:pt x="310" y="62"/>
                      <a:pt x="310" y="63"/>
                      <a:pt x="310" y="64"/>
                    </a:cubicBezTo>
                    <a:close/>
                    <a:moveTo>
                      <a:pt x="292" y="75"/>
                    </a:moveTo>
                    <a:cubicBezTo>
                      <a:pt x="291" y="76"/>
                      <a:pt x="291" y="77"/>
                      <a:pt x="292" y="77"/>
                    </a:cubicBezTo>
                    <a:cubicBezTo>
                      <a:pt x="292" y="76"/>
                      <a:pt x="294" y="74"/>
                      <a:pt x="292" y="75"/>
                    </a:cubicBezTo>
                    <a:close/>
                    <a:moveTo>
                      <a:pt x="290" y="78"/>
                    </a:moveTo>
                    <a:cubicBezTo>
                      <a:pt x="290" y="78"/>
                      <a:pt x="289" y="79"/>
                      <a:pt x="289" y="80"/>
                    </a:cubicBezTo>
                    <a:cubicBezTo>
                      <a:pt x="290" y="79"/>
                      <a:pt x="290" y="79"/>
                      <a:pt x="290" y="78"/>
                    </a:cubicBezTo>
                    <a:close/>
                    <a:moveTo>
                      <a:pt x="278" y="30"/>
                    </a:moveTo>
                    <a:cubicBezTo>
                      <a:pt x="270" y="28"/>
                      <a:pt x="253" y="22"/>
                      <a:pt x="245" y="25"/>
                    </a:cubicBezTo>
                    <a:cubicBezTo>
                      <a:pt x="247" y="25"/>
                      <a:pt x="259" y="28"/>
                      <a:pt x="263" y="28"/>
                    </a:cubicBezTo>
                    <a:cubicBezTo>
                      <a:pt x="270" y="29"/>
                      <a:pt x="277" y="34"/>
                      <a:pt x="284" y="35"/>
                    </a:cubicBezTo>
                    <a:cubicBezTo>
                      <a:pt x="293" y="36"/>
                      <a:pt x="304" y="54"/>
                      <a:pt x="301" y="59"/>
                    </a:cubicBezTo>
                    <a:cubicBezTo>
                      <a:pt x="309" y="47"/>
                      <a:pt x="287" y="34"/>
                      <a:pt x="278" y="30"/>
                    </a:cubicBezTo>
                    <a:close/>
                    <a:moveTo>
                      <a:pt x="278" y="32"/>
                    </a:moveTo>
                    <a:cubicBezTo>
                      <a:pt x="278" y="31"/>
                      <a:pt x="278" y="32"/>
                      <a:pt x="278" y="32"/>
                    </a:cubicBezTo>
                    <a:close/>
                    <a:moveTo>
                      <a:pt x="291" y="82"/>
                    </a:moveTo>
                    <a:cubicBezTo>
                      <a:pt x="290" y="82"/>
                      <a:pt x="293" y="79"/>
                      <a:pt x="293" y="79"/>
                    </a:cubicBezTo>
                    <a:cubicBezTo>
                      <a:pt x="292" y="80"/>
                      <a:pt x="291" y="80"/>
                      <a:pt x="291" y="82"/>
                    </a:cubicBezTo>
                    <a:close/>
                    <a:moveTo>
                      <a:pt x="128" y="51"/>
                    </a:moveTo>
                    <a:cubicBezTo>
                      <a:pt x="128" y="47"/>
                      <a:pt x="180" y="36"/>
                      <a:pt x="186" y="34"/>
                    </a:cubicBezTo>
                    <a:cubicBezTo>
                      <a:pt x="186" y="34"/>
                      <a:pt x="185" y="33"/>
                      <a:pt x="185" y="33"/>
                    </a:cubicBezTo>
                    <a:cubicBezTo>
                      <a:pt x="193" y="31"/>
                      <a:pt x="203" y="31"/>
                      <a:pt x="210" y="29"/>
                    </a:cubicBezTo>
                    <a:cubicBezTo>
                      <a:pt x="211" y="29"/>
                      <a:pt x="212" y="28"/>
                      <a:pt x="213" y="28"/>
                    </a:cubicBezTo>
                    <a:cubicBezTo>
                      <a:pt x="205" y="29"/>
                      <a:pt x="197" y="29"/>
                      <a:pt x="195" y="30"/>
                    </a:cubicBezTo>
                    <a:cubicBezTo>
                      <a:pt x="190" y="31"/>
                      <a:pt x="128" y="45"/>
                      <a:pt x="128" y="51"/>
                    </a:cubicBezTo>
                    <a:close/>
                    <a:moveTo>
                      <a:pt x="174" y="33"/>
                    </a:moveTo>
                    <a:cubicBezTo>
                      <a:pt x="175" y="33"/>
                      <a:pt x="186" y="31"/>
                      <a:pt x="185" y="30"/>
                    </a:cubicBezTo>
                    <a:cubicBezTo>
                      <a:pt x="185" y="28"/>
                      <a:pt x="175" y="33"/>
                      <a:pt x="174" y="33"/>
                    </a:cubicBezTo>
                    <a:close/>
                    <a:moveTo>
                      <a:pt x="7" y="126"/>
                    </a:moveTo>
                    <a:cubicBezTo>
                      <a:pt x="7" y="126"/>
                      <a:pt x="7" y="125"/>
                      <a:pt x="7" y="125"/>
                    </a:cubicBezTo>
                    <a:cubicBezTo>
                      <a:pt x="6" y="125"/>
                      <a:pt x="6" y="125"/>
                      <a:pt x="7" y="126"/>
                    </a:cubicBezTo>
                    <a:close/>
                    <a:moveTo>
                      <a:pt x="133" y="49"/>
                    </a:moveTo>
                    <a:cubicBezTo>
                      <a:pt x="134" y="49"/>
                      <a:pt x="135" y="48"/>
                      <a:pt x="136" y="48"/>
                    </a:cubicBezTo>
                    <a:cubicBezTo>
                      <a:pt x="135" y="48"/>
                      <a:pt x="134" y="48"/>
                      <a:pt x="133" y="49"/>
                    </a:cubicBezTo>
                    <a:close/>
                    <a:moveTo>
                      <a:pt x="303" y="56"/>
                    </a:moveTo>
                    <a:cubicBezTo>
                      <a:pt x="303" y="57"/>
                      <a:pt x="303" y="58"/>
                      <a:pt x="303" y="58"/>
                    </a:cubicBezTo>
                    <a:cubicBezTo>
                      <a:pt x="303" y="58"/>
                      <a:pt x="303" y="57"/>
                      <a:pt x="303" y="56"/>
                    </a:cubicBezTo>
                    <a:close/>
                    <a:moveTo>
                      <a:pt x="315" y="48"/>
                    </a:moveTo>
                    <a:cubicBezTo>
                      <a:pt x="315" y="48"/>
                      <a:pt x="315" y="47"/>
                      <a:pt x="314" y="47"/>
                    </a:cubicBezTo>
                    <a:cubicBezTo>
                      <a:pt x="314" y="47"/>
                      <a:pt x="314" y="48"/>
                      <a:pt x="315" y="48"/>
                    </a:cubicBezTo>
                    <a:close/>
                    <a:moveTo>
                      <a:pt x="182" y="138"/>
                    </a:moveTo>
                    <a:cubicBezTo>
                      <a:pt x="182" y="138"/>
                      <a:pt x="187" y="137"/>
                      <a:pt x="187" y="136"/>
                    </a:cubicBezTo>
                    <a:cubicBezTo>
                      <a:pt x="187" y="136"/>
                      <a:pt x="181" y="136"/>
                      <a:pt x="182" y="138"/>
                    </a:cubicBezTo>
                    <a:close/>
                    <a:moveTo>
                      <a:pt x="316" y="62"/>
                    </a:moveTo>
                    <a:cubicBezTo>
                      <a:pt x="316" y="62"/>
                      <a:pt x="316" y="56"/>
                      <a:pt x="316" y="56"/>
                    </a:cubicBezTo>
                    <a:cubicBezTo>
                      <a:pt x="316" y="57"/>
                      <a:pt x="315" y="62"/>
                      <a:pt x="316" y="62"/>
                    </a:cubicBezTo>
                    <a:close/>
                    <a:moveTo>
                      <a:pt x="279" y="92"/>
                    </a:moveTo>
                    <a:cubicBezTo>
                      <a:pt x="278" y="93"/>
                      <a:pt x="278" y="93"/>
                      <a:pt x="278" y="94"/>
                    </a:cubicBezTo>
                    <a:cubicBezTo>
                      <a:pt x="278" y="93"/>
                      <a:pt x="279" y="93"/>
                      <a:pt x="279" y="92"/>
                    </a:cubicBezTo>
                    <a:close/>
                    <a:moveTo>
                      <a:pt x="244" y="21"/>
                    </a:moveTo>
                    <a:cubicBezTo>
                      <a:pt x="247" y="21"/>
                      <a:pt x="245" y="21"/>
                      <a:pt x="244" y="21"/>
                    </a:cubicBezTo>
                    <a:close/>
                    <a:moveTo>
                      <a:pt x="216" y="128"/>
                    </a:moveTo>
                    <a:cubicBezTo>
                      <a:pt x="215" y="127"/>
                      <a:pt x="216" y="128"/>
                      <a:pt x="216" y="128"/>
                    </a:cubicBezTo>
                    <a:close/>
                    <a:moveTo>
                      <a:pt x="261" y="106"/>
                    </a:moveTo>
                    <a:cubicBezTo>
                      <a:pt x="262" y="106"/>
                      <a:pt x="261" y="105"/>
                      <a:pt x="261" y="106"/>
                    </a:cubicBezTo>
                    <a:close/>
                    <a:moveTo>
                      <a:pt x="211" y="26"/>
                    </a:moveTo>
                    <a:cubicBezTo>
                      <a:pt x="211" y="26"/>
                      <a:pt x="211" y="25"/>
                      <a:pt x="211" y="26"/>
                    </a:cubicBezTo>
                    <a:close/>
                    <a:moveTo>
                      <a:pt x="196" y="145"/>
                    </a:moveTo>
                    <a:cubicBezTo>
                      <a:pt x="196" y="144"/>
                      <a:pt x="195" y="144"/>
                      <a:pt x="194" y="145"/>
                    </a:cubicBezTo>
                    <a:cubicBezTo>
                      <a:pt x="192" y="146"/>
                      <a:pt x="197" y="144"/>
                      <a:pt x="196" y="145"/>
                    </a:cubicBezTo>
                    <a:close/>
                    <a:moveTo>
                      <a:pt x="106" y="158"/>
                    </a:moveTo>
                    <a:cubicBezTo>
                      <a:pt x="106" y="158"/>
                      <a:pt x="110" y="158"/>
                      <a:pt x="110" y="158"/>
                    </a:cubicBezTo>
                    <a:cubicBezTo>
                      <a:pt x="109" y="158"/>
                      <a:pt x="107" y="158"/>
                      <a:pt x="106" y="158"/>
                    </a:cubicBezTo>
                    <a:close/>
                    <a:moveTo>
                      <a:pt x="284" y="22"/>
                    </a:moveTo>
                    <a:cubicBezTo>
                      <a:pt x="279" y="20"/>
                      <a:pt x="274" y="18"/>
                      <a:pt x="269" y="17"/>
                    </a:cubicBezTo>
                    <a:cubicBezTo>
                      <a:pt x="266" y="16"/>
                      <a:pt x="258" y="17"/>
                      <a:pt x="255" y="16"/>
                    </a:cubicBezTo>
                    <a:cubicBezTo>
                      <a:pt x="257" y="17"/>
                      <a:pt x="260" y="16"/>
                      <a:pt x="261" y="17"/>
                    </a:cubicBezTo>
                    <a:cubicBezTo>
                      <a:pt x="257" y="14"/>
                      <a:pt x="239" y="15"/>
                      <a:pt x="233" y="15"/>
                    </a:cubicBezTo>
                    <a:cubicBezTo>
                      <a:pt x="227" y="15"/>
                      <a:pt x="220" y="16"/>
                      <a:pt x="214" y="17"/>
                    </a:cubicBezTo>
                    <a:cubicBezTo>
                      <a:pt x="211" y="17"/>
                      <a:pt x="209" y="19"/>
                      <a:pt x="206" y="18"/>
                    </a:cubicBezTo>
                    <a:cubicBezTo>
                      <a:pt x="207" y="18"/>
                      <a:pt x="208" y="18"/>
                      <a:pt x="209" y="17"/>
                    </a:cubicBezTo>
                    <a:cubicBezTo>
                      <a:pt x="199" y="15"/>
                      <a:pt x="183" y="22"/>
                      <a:pt x="173" y="25"/>
                    </a:cubicBezTo>
                    <a:cubicBezTo>
                      <a:pt x="159" y="28"/>
                      <a:pt x="146" y="32"/>
                      <a:pt x="133" y="37"/>
                    </a:cubicBezTo>
                    <a:cubicBezTo>
                      <a:pt x="126" y="39"/>
                      <a:pt x="104" y="43"/>
                      <a:pt x="100" y="51"/>
                    </a:cubicBezTo>
                    <a:cubicBezTo>
                      <a:pt x="100" y="50"/>
                      <a:pt x="101" y="53"/>
                      <a:pt x="101" y="53"/>
                    </a:cubicBezTo>
                    <a:cubicBezTo>
                      <a:pt x="102" y="53"/>
                      <a:pt x="103" y="53"/>
                      <a:pt x="104" y="53"/>
                    </a:cubicBezTo>
                    <a:cubicBezTo>
                      <a:pt x="103" y="54"/>
                      <a:pt x="103" y="54"/>
                      <a:pt x="102" y="55"/>
                    </a:cubicBezTo>
                    <a:cubicBezTo>
                      <a:pt x="103" y="55"/>
                      <a:pt x="113" y="50"/>
                      <a:pt x="113" y="52"/>
                    </a:cubicBezTo>
                    <a:cubicBezTo>
                      <a:pt x="113" y="52"/>
                      <a:pt x="103" y="58"/>
                      <a:pt x="104" y="58"/>
                    </a:cubicBezTo>
                    <a:cubicBezTo>
                      <a:pt x="110" y="58"/>
                      <a:pt x="114" y="59"/>
                      <a:pt x="122" y="54"/>
                    </a:cubicBezTo>
                    <a:cubicBezTo>
                      <a:pt x="122" y="54"/>
                      <a:pt x="107" y="56"/>
                      <a:pt x="108" y="57"/>
                    </a:cubicBezTo>
                    <a:cubicBezTo>
                      <a:pt x="107" y="55"/>
                      <a:pt x="117" y="53"/>
                      <a:pt x="118" y="53"/>
                    </a:cubicBezTo>
                    <a:cubicBezTo>
                      <a:pt x="117" y="53"/>
                      <a:pt x="116" y="53"/>
                      <a:pt x="116" y="52"/>
                    </a:cubicBezTo>
                    <a:cubicBezTo>
                      <a:pt x="117" y="52"/>
                      <a:pt x="121" y="50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2" y="50"/>
                      <a:pt x="118" y="51"/>
                      <a:pt x="117" y="51"/>
                    </a:cubicBezTo>
                    <a:cubicBezTo>
                      <a:pt x="118" y="51"/>
                      <a:pt x="124" y="48"/>
                      <a:pt x="126" y="47"/>
                    </a:cubicBezTo>
                    <a:cubicBezTo>
                      <a:pt x="125" y="47"/>
                      <a:pt x="125" y="47"/>
                      <a:pt x="125" y="46"/>
                    </a:cubicBezTo>
                    <a:cubicBezTo>
                      <a:pt x="129" y="43"/>
                      <a:pt x="139" y="42"/>
                      <a:pt x="145" y="40"/>
                    </a:cubicBezTo>
                    <a:cubicBezTo>
                      <a:pt x="160" y="35"/>
                      <a:pt x="175" y="31"/>
                      <a:pt x="190" y="27"/>
                    </a:cubicBezTo>
                    <a:cubicBezTo>
                      <a:pt x="214" y="22"/>
                      <a:pt x="242" y="18"/>
                      <a:pt x="266" y="23"/>
                    </a:cubicBezTo>
                    <a:cubicBezTo>
                      <a:pt x="275" y="25"/>
                      <a:pt x="283" y="28"/>
                      <a:pt x="291" y="33"/>
                    </a:cubicBezTo>
                    <a:cubicBezTo>
                      <a:pt x="298" y="37"/>
                      <a:pt x="310" y="50"/>
                      <a:pt x="305" y="60"/>
                    </a:cubicBezTo>
                    <a:cubicBezTo>
                      <a:pt x="304" y="61"/>
                      <a:pt x="304" y="64"/>
                      <a:pt x="303" y="65"/>
                    </a:cubicBezTo>
                    <a:cubicBezTo>
                      <a:pt x="300" y="73"/>
                      <a:pt x="295" y="80"/>
                      <a:pt x="289" y="86"/>
                    </a:cubicBezTo>
                    <a:cubicBezTo>
                      <a:pt x="278" y="97"/>
                      <a:pt x="266" y="106"/>
                      <a:pt x="252" y="113"/>
                    </a:cubicBezTo>
                    <a:cubicBezTo>
                      <a:pt x="202" y="141"/>
                      <a:pt x="140" y="152"/>
                      <a:pt x="83" y="149"/>
                    </a:cubicBezTo>
                    <a:cubicBezTo>
                      <a:pt x="56" y="148"/>
                      <a:pt x="12" y="143"/>
                      <a:pt x="14" y="108"/>
                    </a:cubicBezTo>
                    <a:cubicBezTo>
                      <a:pt x="15" y="96"/>
                      <a:pt x="20" y="85"/>
                      <a:pt x="27" y="75"/>
                    </a:cubicBezTo>
                    <a:cubicBezTo>
                      <a:pt x="24" y="80"/>
                      <a:pt x="22" y="85"/>
                      <a:pt x="20" y="89"/>
                    </a:cubicBezTo>
                    <a:cubicBezTo>
                      <a:pt x="16" y="101"/>
                      <a:pt x="11" y="113"/>
                      <a:pt x="18" y="125"/>
                    </a:cubicBezTo>
                    <a:cubicBezTo>
                      <a:pt x="24" y="135"/>
                      <a:pt x="36" y="140"/>
                      <a:pt x="47" y="143"/>
                    </a:cubicBezTo>
                    <a:cubicBezTo>
                      <a:pt x="71" y="149"/>
                      <a:pt x="97" y="149"/>
                      <a:pt x="122" y="147"/>
                    </a:cubicBezTo>
                    <a:cubicBezTo>
                      <a:pt x="132" y="147"/>
                      <a:pt x="143" y="146"/>
                      <a:pt x="153" y="144"/>
                    </a:cubicBezTo>
                    <a:cubicBezTo>
                      <a:pt x="155" y="144"/>
                      <a:pt x="163" y="141"/>
                      <a:pt x="169" y="139"/>
                    </a:cubicBezTo>
                    <a:cubicBezTo>
                      <a:pt x="166" y="140"/>
                      <a:pt x="163" y="141"/>
                      <a:pt x="163" y="141"/>
                    </a:cubicBezTo>
                    <a:cubicBezTo>
                      <a:pt x="162" y="139"/>
                      <a:pt x="193" y="135"/>
                      <a:pt x="194" y="134"/>
                    </a:cubicBezTo>
                    <a:cubicBezTo>
                      <a:pt x="194" y="133"/>
                      <a:pt x="191" y="135"/>
                      <a:pt x="191" y="135"/>
                    </a:cubicBezTo>
                    <a:cubicBezTo>
                      <a:pt x="191" y="135"/>
                      <a:pt x="199" y="132"/>
                      <a:pt x="202" y="130"/>
                    </a:cubicBezTo>
                    <a:cubicBezTo>
                      <a:pt x="201" y="131"/>
                      <a:pt x="200" y="132"/>
                      <a:pt x="199" y="133"/>
                    </a:cubicBezTo>
                    <a:cubicBezTo>
                      <a:pt x="199" y="133"/>
                      <a:pt x="213" y="129"/>
                      <a:pt x="213" y="129"/>
                    </a:cubicBezTo>
                    <a:cubicBezTo>
                      <a:pt x="212" y="129"/>
                      <a:pt x="211" y="129"/>
                      <a:pt x="210" y="129"/>
                    </a:cubicBezTo>
                    <a:cubicBezTo>
                      <a:pt x="210" y="127"/>
                      <a:pt x="216" y="126"/>
                      <a:pt x="219" y="126"/>
                    </a:cubicBezTo>
                    <a:cubicBezTo>
                      <a:pt x="219" y="126"/>
                      <a:pt x="218" y="126"/>
                      <a:pt x="217" y="125"/>
                    </a:cubicBezTo>
                    <a:cubicBezTo>
                      <a:pt x="218" y="126"/>
                      <a:pt x="225" y="122"/>
                      <a:pt x="226" y="123"/>
                    </a:cubicBezTo>
                    <a:cubicBezTo>
                      <a:pt x="225" y="124"/>
                      <a:pt x="225" y="124"/>
                      <a:pt x="224" y="125"/>
                    </a:cubicBezTo>
                    <a:cubicBezTo>
                      <a:pt x="224" y="125"/>
                      <a:pt x="235" y="120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4" y="115"/>
                      <a:pt x="246" y="114"/>
                      <a:pt x="248" y="113"/>
                    </a:cubicBezTo>
                    <a:cubicBezTo>
                      <a:pt x="247" y="113"/>
                      <a:pt x="247" y="114"/>
                      <a:pt x="247" y="114"/>
                    </a:cubicBezTo>
                    <a:cubicBezTo>
                      <a:pt x="249" y="113"/>
                      <a:pt x="258" y="107"/>
                      <a:pt x="266" y="102"/>
                    </a:cubicBezTo>
                    <a:cubicBezTo>
                      <a:pt x="268" y="100"/>
                      <a:pt x="288" y="83"/>
                      <a:pt x="287" y="82"/>
                    </a:cubicBezTo>
                    <a:cubicBezTo>
                      <a:pt x="287" y="82"/>
                      <a:pt x="256" y="105"/>
                      <a:pt x="255" y="105"/>
                    </a:cubicBezTo>
                    <a:cubicBezTo>
                      <a:pt x="244" y="113"/>
                      <a:pt x="230" y="116"/>
                      <a:pt x="218" y="123"/>
                    </a:cubicBezTo>
                    <a:cubicBezTo>
                      <a:pt x="209" y="129"/>
                      <a:pt x="195" y="131"/>
                      <a:pt x="185" y="133"/>
                    </a:cubicBezTo>
                    <a:cubicBezTo>
                      <a:pt x="174" y="135"/>
                      <a:pt x="161" y="137"/>
                      <a:pt x="150" y="140"/>
                    </a:cubicBezTo>
                    <a:cubicBezTo>
                      <a:pt x="133" y="145"/>
                      <a:pt x="113" y="140"/>
                      <a:pt x="96" y="144"/>
                    </a:cubicBezTo>
                    <a:cubicBezTo>
                      <a:pt x="85" y="147"/>
                      <a:pt x="68" y="143"/>
                      <a:pt x="58" y="141"/>
                    </a:cubicBezTo>
                    <a:cubicBezTo>
                      <a:pt x="47" y="138"/>
                      <a:pt x="36" y="135"/>
                      <a:pt x="27" y="128"/>
                    </a:cubicBezTo>
                    <a:cubicBezTo>
                      <a:pt x="11" y="115"/>
                      <a:pt x="23" y="90"/>
                      <a:pt x="33" y="76"/>
                    </a:cubicBezTo>
                    <a:cubicBezTo>
                      <a:pt x="42" y="64"/>
                      <a:pt x="55" y="54"/>
                      <a:pt x="68" y="46"/>
                    </a:cubicBezTo>
                    <a:cubicBezTo>
                      <a:pt x="68" y="46"/>
                      <a:pt x="67" y="46"/>
                      <a:pt x="67" y="46"/>
                    </a:cubicBezTo>
                    <a:cubicBezTo>
                      <a:pt x="68" y="45"/>
                      <a:pt x="68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2" y="43"/>
                      <a:pt x="75" y="42"/>
                      <a:pt x="77" y="40"/>
                    </a:cubicBezTo>
                    <a:cubicBezTo>
                      <a:pt x="86" y="35"/>
                      <a:pt x="94" y="30"/>
                      <a:pt x="103" y="26"/>
                    </a:cubicBezTo>
                    <a:cubicBezTo>
                      <a:pt x="105" y="25"/>
                      <a:pt x="120" y="16"/>
                      <a:pt x="121" y="16"/>
                    </a:cubicBezTo>
                    <a:cubicBezTo>
                      <a:pt x="114" y="16"/>
                      <a:pt x="106" y="19"/>
                      <a:pt x="99" y="22"/>
                    </a:cubicBezTo>
                    <a:cubicBezTo>
                      <a:pt x="109" y="17"/>
                      <a:pt x="117" y="13"/>
                      <a:pt x="116" y="11"/>
                    </a:cubicBezTo>
                    <a:cubicBezTo>
                      <a:pt x="115" y="9"/>
                      <a:pt x="126" y="8"/>
                      <a:pt x="124" y="6"/>
                    </a:cubicBezTo>
                    <a:cubicBezTo>
                      <a:pt x="124" y="5"/>
                      <a:pt x="122" y="3"/>
                      <a:pt x="121" y="3"/>
                    </a:cubicBezTo>
                    <a:cubicBezTo>
                      <a:pt x="122" y="2"/>
                      <a:pt x="123" y="0"/>
                      <a:pt x="123" y="0"/>
                    </a:cubicBezTo>
                    <a:cubicBezTo>
                      <a:pt x="122" y="1"/>
                      <a:pt x="118" y="2"/>
                      <a:pt x="114" y="3"/>
                    </a:cubicBezTo>
                    <a:cubicBezTo>
                      <a:pt x="115" y="3"/>
                      <a:pt x="116" y="2"/>
                      <a:pt x="116" y="2"/>
                    </a:cubicBezTo>
                    <a:cubicBezTo>
                      <a:pt x="117" y="1"/>
                      <a:pt x="116" y="1"/>
                      <a:pt x="115" y="1"/>
                    </a:cubicBezTo>
                    <a:cubicBezTo>
                      <a:pt x="107" y="2"/>
                      <a:pt x="98" y="8"/>
                      <a:pt x="91" y="11"/>
                    </a:cubicBezTo>
                    <a:cubicBezTo>
                      <a:pt x="83" y="15"/>
                      <a:pt x="69" y="20"/>
                      <a:pt x="63" y="27"/>
                    </a:cubicBezTo>
                    <a:cubicBezTo>
                      <a:pt x="64" y="27"/>
                      <a:pt x="65" y="26"/>
                      <a:pt x="66" y="26"/>
                    </a:cubicBezTo>
                    <a:cubicBezTo>
                      <a:pt x="66" y="26"/>
                      <a:pt x="61" y="29"/>
                      <a:pt x="60" y="30"/>
                    </a:cubicBezTo>
                    <a:cubicBezTo>
                      <a:pt x="60" y="29"/>
                      <a:pt x="61" y="29"/>
                      <a:pt x="61" y="29"/>
                    </a:cubicBezTo>
                    <a:cubicBezTo>
                      <a:pt x="59" y="31"/>
                      <a:pt x="47" y="37"/>
                      <a:pt x="46" y="38"/>
                    </a:cubicBezTo>
                    <a:cubicBezTo>
                      <a:pt x="39" y="44"/>
                      <a:pt x="32" y="50"/>
                      <a:pt x="26" y="57"/>
                    </a:cubicBezTo>
                    <a:cubicBezTo>
                      <a:pt x="17" y="68"/>
                      <a:pt x="8" y="80"/>
                      <a:pt x="4" y="95"/>
                    </a:cubicBezTo>
                    <a:cubicBezTo>
                      <a:pt x="0" y="109"/>
                      <a:pt x="0" y="125"/>
                      <a:pt x="11" y="137"/>
                    </a:cubicBezTo>
                    <a:cubicBezTo>
                      <a:pt x="13" y="139"/>
                      <a:pt x="29" y="151"/>
                      <a:pt x="33" y="152"/>
                    </a:cubicBezTo>
                    <a:cubicBezTo>
                      <a:pt x="42" y="161"/>
                      <a:pt x="123" y="162"/>
                      <a:pt x="134" y="160"/>
                    </a:cubicBezTo>
                    <a:cubicBezTo>
                      <a:pt x="137" y="161"/>
                      <a:pt x="144" y="155"/>
                      <a:pt x="146" y="157"/>
                    </a:cubicBezTo>
                    <a:cubicBezTo>
                      <a:pt x="145" y="158"/>
                      <a:pt x="144" y="158"/>
                      <a:pt x="143" y="158"/>
                    </a:cubicBezTo>
                    <a:cubicBezTo>
                      <a:pt x="144" y="160"/>
                      <a:pt x="149" y="158"/>
                      <a:pt x="152" y="157"/>
                    </a:cubicBezTo>
                    <a:cubicBezTo>
                      <a:pt x="158" y="158"/>
                      <a:pt x="169" y="155"/>
                      <a:pt x="173" y="154"/>
                    </a:cubicBezTo>
                    <a:cubicBezTo>
                      <a:pt x="181" y="151"/>
                      <a:pt x="190" y="149"/>
                      <a:pt x="198" y="147"/>
                    </a:cubicBezTo>
                    <a:cubicBezTo>
                      <a:pt x="201" y="147"/>
                      <a:pt x="219" y="140"/>
                      <a:pt x="228" y="137"/>
                    </a:cubicBezTo>
                    <a:cubicBezTo>
                      <a:pt x="229" y="137"/>
                      <a:pt x="229" y="137"/>
                      <a:pt x="230" y="136"/>
                    </a:cubicBezTo>
                    <a:cubicBezTo>
                      <a:pt x="230" y="136"/>
                      <a:pt x="230" y="136"/>
                      <a:pt x="230" y="136"/>
                    </a:cubicBezTo>
                    <a:cubicBezTo>
                      <a:pt x="232" y="135"/>
                      <a:pt x="233" y="135"/>
                      <a:pt x="233" y="135"/>
                    </a:cubicBezTo>
                    <a:cubicBezTo>
                      <a:pt x="234" y="137"/>
                      <a:pt x="245" y="128"/>
                      <a:pt x="246" y="128"/>
                    </a:cubicBezTo>
                    <a:cubicBezTo>
                      <a:pt x="238" y="129"/>
                      <a:pt x="229" y="135"/>
                      <a:pt x="221" y="138"/>
                    </a:cubicBezTo>
                    <a:cubicBezTo>
                      <a:pt x="211" y="141"/>
                      <a:pt x="201" y="145"/>
                      <a:pt x="191" y="147"/>
                    </a:cubicBezTo>
                    <a:cubicBezTo>
                      <a:pt x="184" y="149"/>
                      <a:pt x="180" y="150"/>
                      <a:pt x="173" y="152"/>
                    </a:cubicBezTo>
                    <a:cubicBezTo>
                      <a:pt x="172" y="152"/>
                      <a:pt x="170" y="152"/>
                      <a:pt x="168" y="152"/>
                    </a:cubicBezTo>
                    <a:cubicBezTo>
                      <a:pt x="169" y="152"/>
                      <a:pt x="169" y="152"/>
                      <a:pt x="170" y="152"/>
                    </a:cubicBezTo>
                    <a:cubicBezTo>
                      <a:pt x="169" y="152"/>
                      <a:pt x="169" y="152"/>
                      <a:pt x="168" y="152"/>
                    </a:cubicBezTo>
                    <a:cubicBezTo>
                      <a:pt x="163" y="153"/>
                      <a:pt x="158" y="153"/>
                      <a:pt x="155" y="154"/>
                    </a:cubicBezTo>
                    <a:cubicBezTo>
                      <a:pt x="150" y="155"/>
                      <a:pt x="143" y="155"/>
                      <a:pt x="139" y="155"/>
                    </a:cubicBezTo>
                    <a:cubicBezTo>
                      <a:pt x="148" y="154"/>
                      <a:pt x="158" y="153"/>
                      <a:pt x="167" y="151"/>
                    </a:cubicBezTo>
                    <a:cubicBezTo>
                      <a:pt x="202" y="143"/>
                      <a:pt x="239" y="132"/>
                      <a:pt x="269" y="111"/>
                    </a:cubicBezTo>
                    <a:cubicBezTo>
                      <a:pt x="280" y="103"/>
                      <a:pt x="293" y="94"/>
                      <a:pt x="301" y="83"/>
                    </a:cubicBezTo>
                    <a:cubicBezTo>
                      <a:pt x="305" y="76"/>
                      <a:pt x="307" y="71"/>
                      <a:pt x="309" y="64"/>
                    </a:cubicBezTo>
                    <a:cubicBezTo>
                      <a:pt x="310" y="60"/>
                      <a:pt x="311" y="56"/>
                      <a:pt x="312" y="55"/>
                    </a:cubicBezTo>
                    <a:cubicBezTo>
                      <a:pt x="313" y="54"/>
                      <a:pt x="310" y="45"/>
                      <a:pt x="309" y="44"/>
                    </a:cubicBezTo>
                    <a:cubicBezTo>
                      <a:pt x="305" y="33"/>
                      <a:pt x="294" y="26"/>
                      <a:pt x="284" y="22"/>
                    </a:cubicBezTo>
                    <a:close/>
                    <a:moveTo>
                      <a:pt x="121" y="45"/>
                    </a:moveTo>
                    <a:cubicBezTo>
                      <a:pt x="122" y="45"/>
                      <a:pt x="122" y="45"/>
                      <a:pt x="123" y="44"/>
                    </a:cubicBezTo>
                    <a:cubicBezTo>
                      <a:pt x="122" y="45"/>
                      <a:pt x="122" y="45"/>
                      <a:pt x="121" y="45"/>
                    </a:cubicBezTo>
                    <a:close/>
                    <a:moveTo>
                      <a:pt x="154" y="33"/>
                    </a:moveTo>
                    <a:cubicBezTo>
                      <a:pt x="154" y="34"/>
                      <a:pt x="153" y="34"/>
                      <a:pt x="152" y="34"/>
                    </a:cubicBezTo>
                    <a:cubicBezTo>
                      <a:pt x="153" y="34"/>
                      <a:pt x="154" y="33"/>
                      <a:pt x="154" y="33"/>
                    </a:cubicBezTo>
                    <a:close/>
                    <a:moveTo>
                      <a:pt x="142" y="34"/>
                    </a:moveTo>
                    <a:cubicBezTo>
                      <a:pt x="143" y="34"/>
                      <a:pt x="144" y="34"/>
                      <a:pt x="145" y="34"/>
                    </a:cubicBezTo>
                    <a:cubicBezTo>
                      <a:pt x="145" y="35"/>
                      <a:pt x="142" y="35"/>
                      <a:pt x="142" y="34"/>
                    </a:cubicBezTo>
                    <a:close/>
                    <a:moveTo>
                      <a:pt x="144" y="37"/>
                    </a:moveTo>
                    <a:cubicBezTo>
                      <a:pt x="144" y="36"/>
                      <a:pt x="145" y="36"/>
                      <a:pt x="146" y="36"/>
                    </a:cubicBezTo>
                    <a:cubicBezTo>
                      <a:pt x="145" y="37"/>
                      <a:pt x="145" y="37"/>
                      <a:pt x="144" y="37"/>
                    </a:cubicBezTo>
                    <a:close/>
                    <a:moveTo>
                      <a:pt x="152" y="37"/>
                    </a:moveTo>
                    <a:cubicBezTo>
                      <a:pt x="153" y="36"/>
                      <a:pt x="155" y="35"/>
                      <a:pt x="156" y="35"/>
                    </a:cubicBezTo>
                    <a:cubicBezTo>
                      <a:pt x="156" y="35"/>
                      <a:pt x="152" y="37"/>
                      <a:pt x="152" y="37"/>
                    </a:cubicBezTo>
                    <a:close/>
                    <a:moveTo>
                      <a:pt x="166" y="29"/>
                    </a:moveTo>
                    <a:cubicBezTo>
                      <a:pt x="166" y="28"/>
                      <a:pt x="167" y="31"/>
                      <a:pt x="166" y="29"/>
                    </a:cubicBezTo>
                    <a:close/>
                    <a:moveTo>
                      <a:pt x="168" y="28"/>
                    </a:moveTo>
                    <a:cubicBezTo>
                      <a:pt x="167" y="27"/>
                      <a:pt x="168" y="28"/>
                      <a:pt x="168" y="28"/>
                    </a:cubicBezTo>
                    <a:close/>
                    <a:moveTo>
                      <a:pt x="169" y="32"/>
                    </a:moveTo>
                    <a:cubicBezTo>
                      <a:pt x="169" y="31"/>
                      <a:pt x="172" y="31"/>
                      <a:pt x="172" y="31"/>
                    </a:cubicBezTo>
                    <a:cubicBezTo>
                      <a:pt x="171" y="32"/>
                      <a:pt x="170" y="32"/>
                      <a:pt x="169" y="32"/>
                    </a:cubicBezTo>
                    <a:close/>
                    <a:moveTo>
                      <a:pt x="179" y="26"/>
                    </a:moveTo>
                    <a:cubicBezTo>
                      <a:pt x="179" y="26"/>
                      <a:pt x="183" y="24"/>
                      <a:pt x="184" y="25"/>
                    </a:cubicBezTo>
                    <a:cubicBezTo>
                      <a:pt x="184" y="27"/>
                      <a:pt x="179" y="26"/>
                      <a:pt x="179" y="26"/>
                    </a:cubicBezTo>
                    <a:close/>
                    <a:moveTo>
                      <a:pt x="191" y="24"/>
                    </a:moveTo>
                    <a:cubicBezTo>
                      <a:pt x="190" y="24"/>
                      <a:pt x="195" y="23"/>
                      <a:pt x="196" y="23"/>
                    </a:cubicBezTo>
                    <a:cubicBezTo>
                      <a:pt x="195" y="23"/>
                      <a:pt x="191" y="25"/>
                      <a:pt x="191" y="24"/>
                    </a:cubicBezTo>
                    <a:close/>
                    <a:moveTo>
                      <a:pt x="201" y="22"/>
                    </a:moveTo>
                    <a:cubicBezTo>
                      <a:pt x="200" y="22"/>
                      <a:pt x="199" y="23"/>
                      <a:pt x="198" y="22"/>
                    </a:cubicBezTo>
                    <a:cubicBezTo>
                      <a:pt x="197" y="22"/>
                      <a:pt x="202" y="22"/>
                      <a:pt x="201" y="22"/>
                    </a:cubicBezTo>
                    <a:close/>
                    <a:moveTo>
                      <a:pt x="203" y="22"/>
                    </a:moveTo>
                    <a:cubicBezTo>
                      <a:pt x="204" y="21"/>
                      <a:pt x="212" y="20"/>
                      <a:pt x="212" y="20"/>
                    </a:cubicBezTo>
                    <a:cubicBezTo>
                      <a:pt x="213" y="22"/>
                      <a:pt x="204" y="21"/>
                      <a:pt x="203" y="22"/>
                    </a:cubicBezTo>
                    <a:close/>
                    <a:moveTo>
                      <a:pt x="223" y="16"/>
                    </a:moveTo>
                    <a:cubicBezTo>
                      <a:pt x="223" y="15"/>
                      <a:pt x="223" y="17"/>
                      <a:pt x="223" y="16"/>
                    </a:cubicBezTo>
                    <a:close/>
                    <a:moveTo>
                      <a:pt x="215" y="22"/>
                    </a:moveTo>
                    <a:cubicBezTo>
                      <a:pt x="211" y="21"/>
                      <a:pt x="218" y="21"/>
                      <a:pt x="218" y="21"/>
                    </a:cubicBezTo>
                    <a:cubicBezTo>
                      <a:pt x="217" y="22"/>
                      <a:pt x="216" y="22"/>
                      <a:pt x="215" y="22"/>
                    </a:cubicBezTo>
                    <a:close/>
                    <a:moveTo>
                      <a:pt x="233" y="19"/>
                    </a:moveTo>
                    <a:cubicBezTo>
                      <a:pt x="233" y="19"/>
                      <a:pt x="233" y="20"/>
                      <a:pt x="234" y="20"/>
                    </a:cubicBezTo>
                    <a:cubicBezTo>
                      <a:pt x="234" y="20"/>
                      <a:pt x="215" y="20"/>
                      <a:pt x="215" y="20"/>
                    </a:cubicBezTo>
                    <a:cubicBezTo>
                      <a:pt x="217" y="20"/>
                      <a:pt x="242" y="17"/>
                      <a:pt x="242" y="18"/>
                    </a:cubicBezTo>
                    <a:cubicBezTo>
                      <a:pt x="242" y="16"/>
                      <a:pt x="247" y="18"/>
                      <a:pt x="248" y="18"/>
                    </a:cubicBezTo>
                    <a:cubicBezTo>
                      <a:pt x="247" y="17"/>
                      <a:pt x="235" y="18"/>
                      <a:pt x="233" y="19"/>
                    </a:cubicBezTo>
                    <a:close/>
                    <a:moveTo>
                      <a:pt x="298" y="30"/>
                    </a:moveTo>
                    <a:cubicBezTo>
                      <a:pt x="298" y="31"/>
                      <a:pt x="297" y="31"/>
                      <a:pt x="297" y="29"/>
                    </a:cubicBezTo>
                    <a:cubicBezTo>
                      <a:pt x="295" y="27"/>
                      <a:pt x="298" y="31"/>
                      <a:pt x="298" y="30"/>
                    </a:cubicBezTo>
                    <a:close/>
                    <a:moveTo>
                      <a:pt x="274" y="24"/>
                    </a:moveTo>
                    <a:cubicBezTo>
                      <a:pt x="273" y="25"/>
                      <a:pt x="264" y="22"/>
                      <a:pt x="264" y="22"/>
                    </a:cubicBezTo>
                    <a:cubicBezTo>
                      <a:pt x="264" y="21"/>
                      <a:pt x="275" y="24"/>
                      <a:pt x="274" y="24"/>
                    </a:cubicBezTo>
                    <a:close/>
                    <a:moveTo>
                      <a:pt x="277" y="20"/>
                    </a:moveTo>
                    <a:cubicBezTo>
                      <a:pt x="276" y="20"/>
                      <a:pt x="275" y="20"/>
                      <a:pt x="275" y="20"/>
                    </a:cubicBezTo>
                    <a:cubicBezTo>
                      <a:pt x="275" y="19"/>
                      <a:pt x="277" y="20"/>
                      <a:pt x="277" y="20"/>
                    </a:cubicBezTo>
                    <a:close/>
                    <a:moveTo>
                      <a:pt x="283" y="25"/>
                    </a:moveTo>
                    <a:cubicBezTo>
                      <a:pt x="284" y="25"/>
                      <a:pt x="285" y="26"/>
                      <a:pt x="286" y="26"/>
                    </a:cubicBezTo>
                    <a:cubicBezTo>
                      <a:pt x="286" y="26"/>
                      <a:pt x="290" y="29"/>
                      <a:pt x="291" y="29"/>
                    </a:cubicBezTo>
                    <a:cubicBezTo>
                      <a:pt x="289" y="29"/>
                      <a:pt x="284" y="27"/>
                      <a:pt x="283" y="25"/>
                    </a:cubicBezTo>
                    <a:close/>
                    <a:moveTo>
                      <a:pt x="296" y="35"/>
                    </a:moveTo>
                    <a:cubicBezTo>
                      <a:pt x="297" y="35"/>
                      <a:pt x="297" y="36"/>
                      <a:pt x="297" y="37"/>
                    </a:cubicBezTo>
                    <a:cubicBezTo>
                      <a:pt x="297" y="36"/>
                      <a:pt x="295" y="36"/>
                      <a:pt x="296" y="35"/>
                    </a:cubicBezTo>
                    <a:close/>
                    <a:moveTo>
                      <a:pt x="295" y="33"/>
                    </a:moveTo>
                    <a:cubicBezTo>
                      <a:pt x="294" y="32"/>
                      <a:pt x="298" y="35"/>
                      <a:pt x="299" y="36"/>
                    </a:cubicBezTo>
                    <a:cubicBezTo>
                      <a:pt x="298" y="34"/>
                      <a:pt x="296" y="34"/>
                      <a:pt x="295" y="33"/>
                    </a:cubicBezTo>
                    <a:close/>
                    <a:moveTo>
                      <a:pt x="235" y="119"/>
                    </a:moveTo>
                    <a:cubicBezTo>
                      <a:pt x="235" y="119"/>
                      <a:pt x="234" y="120"/>
                      <a:pt x="233" y="120"/>
                    </a:cubicBezTo>
                    <a:cubicBezTo>
                      <a:pt x="233" y="121"/>
                      <a:pt x="232" y="121"/>
                      <a:pt x="231" y="121"/>
                    </a:cubicBezTo>
                    <a:cubicBezTo>
                      <a:pt x="229" y="121"/>
                      <a:pt x="237" y="118"/>
                      <a:pt x="235" y="119"/>
                    </a:cubicBezTo>
                    <a:close/>
                    <a:moveTo>
                      <a:pt x="228" y="120"/>
                    </a:moveTo>
                    <a:cubicBezTo>
                      <a:pt x="228" y="121"/>
                      <a:pt x="227" y="121"/>
                      <a:pt x="226" y="121"/>
                    </a:cubicBezTo>
                    <a:cubicBezTo>
                      <a:pt x="227" y="121"/>
                      <a:pt x="227" y="120"/>
                      <a:pt x="228" y="120"/>
                    </a:cubicBezTo>
                    <a:close/>
                    <a:moveTo>
                      <a:pt x="229" y="121"/>
                    </a:moveTo>
                    <a:cubicBezTo>
                      <a:pt x="230" y="123"/>
                      <a:pt x="226" y="122"/>
                      <a:pt x="226" y="122"/>
                    </a:cubicBezTo>
                    <a:cubicBezTo>
                      <a:pt x="227" y="122"/>
                      <a:pt x="228" y="121"/>
                      <a:pt x="229" y="121"/>
                    </a:cubicBezTo>
                    <a:close/>
                    <a:moveTo>
                      <a:pt x="209" y="129"/>
                    </a:moveTo>
                    <a:cubicBezTo>
                      <a:pt x="210" y="129"/>
                      <a:pt x="205" y="130"/>
                      <a:pt x="205" y="130"/>
                    </a:cubicBezTo>
                    <a:cubicBezTo>
                      <a:pt x="207" y="127"/>
                      <a:pt x="210" y="129"/>
                      <a:pt x="209" y="129"/>
                    </a:cubicBezTo>
                    <a:close/>
                    <a:moveTo>
                      <a:pt x="159" y="142"/>
                    </a:moveTo>
                    <a:cubicBezTo>
                      <a:pt x="158" y="142"/>
                      <a:pt x="150" y="144"/>
                      <a:pt x="150" y="143"/>
                    </a:cubicBezTo>
                    <a:cubicBezTo>
                      <a:pt x="150" y="142"/>
                      <a:pt x="164" y="141"/>
                      <a:pt x="159" y="142"/>
                    </a:cubicBezTo>
                    <a:close/>
                    <a:moveTo>
                      <a:pt x="138" y="145"/>
                    </a:moveTo>
                    <a:cubicBezTo>
                      <a:pt x="135" y="145"/>
                      <a:pt x="133" y="145"/>
                      <a:pt x="130" y="146"/>
                    </a:cubicBezTo>
                    <a:cubicBezTo>
                      <a:pt x="133" y="145"/>
                      <a:pt x="136" y="145"/>
                      <a:pt x="138" y="145"/>
                    </a:cubicBezTo>
                    <a:close/>
                    <a:moveTo>
                      <a:pt x="117" y="146"/>
                    </a:moveTo>
                    <a:cubicBezTo>
                      <a:pt x="116" y="146"/>
                      <a:pt x="115" y="146"/>
                      <a:pt x="115" y="146"/>
                    </a:cubicBezTo>
                    <a:cubicBezTo>
                      <a:pt x="115" y="146"/>
                      <a:pt x="116" y="146"/>
                      <a:pt x="117" y="146"/>
                    </a:cubicBezTo>
                    <a:close/>
                    <a:moveTo>
                      <a:pt x="100" y="146"/>
                    </a:moveTo>
                    <a:cubicBezTo>
                      <a:pt x="101" y="146"/>
                      <a:pt x="102" y="146"/>
                      <a:pt x="103" y="146"/>
                    </a:cubicBezTo>
                    <a:cubicBezTo>
                      <a:pt x="103" y="147"/>
                      <a:pt x="100" y="146"/>
                      <a:pt x="100" y="146"/>
                    </a:cubicBezTo>
                    <a:close/>
                    <a:moveTo>
                      <a:pt x="93" y="147"/>
                    </a:moveTo>
                    <a:cubicBezTo>
                      <a:pt x="93" y="147"/>
                      <a:pt x="92" y="147"/>
                      <a:pt x="91" y="147"/>
                    </a:cubicBezTo>
                    <a:cubicBezTo>
                      <a:pt x="92" y="146"/>
                      <a:pt x="93" y="146"/>
                      <a:pt x="93" y="147"/>
                    </a:cubicBezTo>
                    <a:close/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9" y="145"/>
                      <a:pt x="70" y="145"/>
                      <a:pt x="71" y="146"/>
                    </a:cubicBezTo>
                    <a:close/>
                    <a:moveTo>
                      <a:pt x="113" y="19"/>
                    </a:moveTo>
                    <a:cubicBezTo>
                      <a:pt x="113" y="19"/>
                      <a:pt x="108" y="21"/>
                      <a:pt x="108" y="21"/>
                    </a:cubicBezTo>
                    <a:cubicBezTo>
                      <a:pt x="107" y="19"/>
                      <a:pt x="113" y="19"/>
                      <a:pt x="113" y="19"/>
                    </a:cubicBezTo>
                    <a:close/>
                    <a:moveTo>
                      <a:pt x="90" y="29"/>
                    </a:moveTo>
                    <a:cubicBezTo>
                      <a:pt x="91" y="28"/>
                      <a:pt x="95" y="28"/>
                      <a:pt x="95" y="27"/>
                    </a:cubicBezTo>
                    <a:cubicBezTo>
                      <a:pt x="95" y="27"/>
                      <a:pt x="89" y="30"/>
                      <a:pt x="90" y="29"/>
                    </a:cubicBezTo>
                    <a:close/>
                    <a:moveTo>
                      <a:pt x="106" y="6"/>
                    </a:moveTo>
                    <a:cubicBezTo>
                      <a:pt x="99" y="8"/>
                      <a:pt x="92" y="12"/>
                      <a:pt x="92" y="13"/>
                    </a:cubicBezTo>
                    <a:cubicBezTo>
                      <a:pt x="93" y="10"/>
                      <a:pt x="100" y="8"/>
                      <a:pt x="106" y="6"/>
                    </a:cubicBezTo>
                    <a:close/>
                    <a:moveTo>
                      <a:pt x="89" y="15"/>
                    </a:moveTo>
                    <a:cubicBezTo>
                      <a:pt x="88" y="16"/>
                      <a:pt x="86" y="17"/>
                      <a:pt x="85" y="17"/>
                    </a:cubicBezTo>
                    <a:cubicBezTo>
                      <a:pt x="85" y="15"/>
                      <a:pt x="89" y="15"/>
                      <a:pt x="89" y="15"/>
                    </a:cubicBezTo>
                    <a:close/>
                    <a:moveTo>
                      <a:pt x="83" y="18"/>
                    </a:moveTo>
                    <a:cubicBezTo>
                      <a:pt x="83" y="18"/>
                      <a:pt x="79" y="21"/>
                      <a:pt x="79" y="20"/>
                    </a:cubicBezTo>
                    <a:cubicBezTo>
                      <a:pt x="78" y="20"/>
                      <a:pt x="83" y="18"/>
                      <a:pt x="83" y="18"/>
                    </a:cubicBezTo>
                    <a:close/>
                    <a:moveTo>
                      <a:pt x="92" y="25"/>
                    </a:moveTo>
                    <a:cubicBezTo>
                      <a:pt x="90" y="26"/>
                      <a:pt x="89" y="27"/>
                      <a:pt x="88" y="28"/>
                    </a:cubicBezTo>
                    <a:cubicBezTo>
                      <a:pt x="85" y="29"/>
                      <a:pt x="81" y="31"/>
                      <a:pt x="77" y="33"/>
                    </a:cubicBezTo>
                    <a:cubicBezTo>
                      <a:pt x="82" y="31"/>
                      <a:pt x="87" y="28"/>
                      <a:pt x="92" y="25"/>
                    </a:cubicBezTo>
                    <a:close/>
                    <a:moveTo>
                      <a:pt x="69" y="26"/>
                    </a:moveTo>
                    <a:cubicBezTo>
                      <a:pt x="70" y="25"/>
                      <a:pt x="72" y="23"/>
                      <a:pt x="74" y="22"/>
                    </a:cubicBezTo>
                    <a:cubicBezTo>
                      <a:pt x="71" y="24"/>
                      <a:pt x="67" y="28"/>
                      <a:pt x="64" y="29"/>
                    </a:cubicBezTo>
                    <a:cubicBezTo>
                      <a:pt x="65" y="29"/>
                      <a:pt x="69" y="26"/>
                      <a:pt x="69" y="26"/>
                    </a:cubicBezTo>
                    <a:close/>
                    <a:moveTo>
                      <a:pt x="58" y="36"/>
                    </a:moveTo>
                    <a:cubicBezTo>
                      <a:pt x="57" y="37"/>
                      <a:pt x="55" y="37"/>
                      <a:pt x="54" y="38"/>
                    </a:cubicBezTo>
                    <a:cubicBezTo>
                      <a:pt x="55" y="37"/>
                      <a:pt x="57" y="36"/>
                      <a:pt x="58" y="36"/>
                    </a:cubicBezTo>
                    <a:close/>
                    <a:moveTo>
                      <a:pt x="29" y="60"/>
                    </a:moveTo>
                    <a:cubicBezTo>
                      <a:pt x="30" y="58"/>
                      <a:pt x="31" y="57"/>
                      <a:pt x="32" y="57"/>
                    </a:cubicBezTo>
                    <a:cubicBezTo>
                      <a:pt x="32" y="57"/>
                      <a:pt x="28" y="61"/>
                      <a:pt x="29" y="60"/>
                    </a:cubicBezTo>
                    <a:close/>
                    <a:moveTo>
                      <a:pt x="23" y="67"/>
                    </a:moveTo>
                    <a:cubicBezTo>
                      <a:pt x="21" y="70"/>
                      <a:pt x="16" y="78"/>
                      <a:pt x="16" y="78"/>
                    </a:cubicBezTo>
                    <a:cubicBezTo>
                      <a:pt x="17" y="74"/>
                      <a:pt x="21" y="71"/>
                      <a:pt x="23" y="67"/>
                    </a:cubicBezTo>
                    <a:close/>
                    <a:moveTo>
                      <a:pt x="12" y="82"/>
                    </a:moveTo>
                    <a:cubicBezTo>
                      <a:pt x="12" y="80"/>
                      <a:pt x="13" y="79"/>
                      <a:pt x="14" y="78"/>
                    </a:cubicBezTo>
                    <a:cubicBezTo>
                      <a:pt x="14" y="79"/>
                      <a:pt x="11" y="84"/>
                      <a:pt x="12" y="82"/>
                    </a:cubicBezTo>
                    <a:close/>
                    <a:moveTo>
                      <a:pt x="28" y="149"/>
                    </a:moveTo>
                    <a:cubicBezTo>
                      <a:pt x="25" y="148"/>
                      <a:pt x="9" y="131"/>
                      <a:pt x="7" y="126"/>
                    </a:cubicBezTo>
                    <a:cubicBezTo>
                      <a:pt x="7" y="127"/>
                      <a:pt x="7" y="127"/>
                      <a:pt x="7" y="128"/>
                    </a:cubicBezTo>
                    <a:cubicBezTo>
                      <a:pt x="4" y="126"/>
                      <a:pt x="5" y="112"/>
                      <a:pt x="5" y="109"/>
                    </a:cubicBezTo>
                    <a:cubicBezTo>
                      <a:pt x="6" y="99"/>
                      <a:pt x="11" y="91"/>
                      <a:pt x="14" y="82"/>
                    </a:cubicBezTo>
                    <a:cubicBezTo>
                      <a:pt x="14" y="87"/>
                      <a:pt x="9" y="95"/>
                      <a:pt x="8" y="99"/>
                    </a:cubicBezTo>
                    <a:cubicBezTo>
                      <a:pt x="5" y="108"/>
                      <a:pt x="5" y="118"/>
                      <a:pt x="9" y="126"/>
                    </a:cubicBezTo>
                    <a:cubicBezTo>
                      <a:pt x="14" y="136"/>
                      <a:pt x="22" y="142"/>
                      <a:pt x="32" y="147"/>
                    </a:cubicBezTo>
                    <a:cubicBezTo>
                      <a:pt x="27" y="145"/>
                      <a:pt x="23" y="143"/>
                      <a:pt x="23" y="143"/>
                    </a:cubicBezTo>
                    <a:cubicBezTo>
                      <a:pt x="25" y="144"/>
                      <a:pt x="32" y="148"/>
                      <a:pt x="33" y="149"/>
                    </a:cubicBezTo>
                    <a:cubicBezTo>
                      <a:pt x="33" y="148"/>
                      <a:pt x="27" y="149"/>
                      <a:pt x="28" y="149"/>
                    </a:cubicBezTo>
                    <a:close/>
                    <a:moveTo>
                      <a:pt x="37" y="150"/>
                    </a:moveTo>
                    <a:cubicBezTo>
                      <a:pt x="37" y="150"/>
                      <a:pt x="42" y="152"/>
                      <a:pt x="41" y="153"/>
                    </a:cubicBezTo>
                    <a:cubicBezTo>
                      <a:pt x="41" y="153"/>
                      <a:pt x="37" y="151"/>
                      <a:pt x="37" y="150"/>
                    </a:cubicBezTo>
                    <a:close/>
                    <a:moveTo>
                      <a:pt x="49" y="156"/>
                    </a:moveTo>
                    <a:cubicBezTo>
                      <a:pt x="48" y="156"/>
                      <a:pt x="47" y="155"/>
                      <a:pt x="46" y="155"/>
                    </a:cubicBezTo>
                    <a:cubicBezTo>
                      <a:pt x="44" y="154"/>
                      <a:pt x="52" y="154"/>
                      <a:pt x="49" y="156"/>
                    </a:cubicBezTo>
                    <a:close/>
                    <a:moveTo>
                      <a:pt x="54" y="155"/>
                    </a:moveTo>
                    <a:cubicBezTo>
                      <a:pt x="55" y="155"/>
                      <a:pt x="56" y="155"/>
                      <a:pt x="57" y="156"/>
                    </a:cubicBezTo>
                    <a:cubicBezTo>
                      <a:pt x="56" y="156"/>
                      <a:pt x="55" y="156"/>
                      <a:pt x="54" y="155"/>
                    </a:cubicBezTo>
                    <a:close/>
                    <a:moveTo>
                      <a:pt x="78" y="158"/>
                    </a:moveTo>
                    <a:cubicBezTo>
                      <a:pt x="79" y="158"/>
                      <a:pt x="80" y="158"/>
                      <a:pt x="82" y="158"/>
                    </a:cubicBezTo>
                    <a:cubicBezTo>
                      <a:pt x="80" y="159"/>
                      <a:pt x="79" y="158"/>
                      <a:pt x="78" y="158"/>
                    </a:cubicBezTo>
                    <a:close/>
                    <a:moveTo>
                      <a:pt x="70" y="158"/>
                    </a:moveTo>
                    <a:cubicBezTo>
                      <a:pt x="67" y="159"/>
                      <a:pt x="54" y="155"/>
                      <a:pt x="42" y="150"/>
                    </a:cubicBezTo>
                    <a:cubicBezTo>
                      <a:pt x="45" y="151"/>
                      <a:pt x="48" y="152"/>
                      <a:pt x="51" y="153"/>
                    </a:cubicBezTo>
                    <a:cubicBezTo>
                      <a:pt x="61" y="155"/>
                      <a:pt x="72" y="157"/>
                      <a:pt x="84" y="157"/>
                    </a:cubicBezTo>
                    <a:cubicBezTo>
                      <a:pt x="79" y="157"/>
                      <a:pt x="73" y="158"/>
                      <a:pt x="70" y="158"/>
                    </a:cubicBezTo>
                    <a:close/>
                    <a:moveTo>
                      <a:pt x="103" y="160"/>
                    </a:moveTo>
                    <a:cubicBezTo>
                      <a:pt x="104" y="160"/>
                      <a:pt x="105" y="160"/>
                      <a:pt x="105" y="160"/>
                    </a:cubicBezTo>
                    <a:cubicBezTo>
                      <a:pt x="107" y="161"/>
                      <a:pt x="103" y="160"/>
                      <a:pt x="103" y="160"/>
                    </a:cubicBezTo>
                    <a:close/>
                    <a:moveTo>
                      <a:pt x="113" y="160"/>
                    </a:moveTo>
                    <a:cubicBezTo>
                      <a:pt x="114" y="160"/>
                      <a:pt x="115" y="160"/>
                      <a:pt x="116" y="160"/>
                    </a:cubicBezTo>
                    <a:cubicBezTo>
                      <a:pt x="116" y="161"/>
                      <a:pt x="113" y="160"/>
                      <a:pt x="113" y="160"/>
                    </a:cubicBezTo>
                    <a:close/>
                    <a:moveTo>
                      <a:pt x="116" y="158"/>
                    </a:moveTo>
                    <a:cubicBezTo>
                      <a:pt x="116" y="158"/>
                      <a:pt x="127" y="158"/>
                      <a:pt x="127" y="157"/>
                    </a:cubicBezTo>
                    <a:cubicBezTo>
                      <a:pt x="127" y="157"/>
                      <a:pt x="114" y="158"/>
                      <a:pt x="113" y="158"/>
                    </a:cubicBezTo>
                    <a:cubicBezTo>
                      <a:pt x="113" y="158"/>
                      <a:pt x="114" y="159"/>
                      <a:pt x="114" y="159"/>
                    </a:cubicBezTo>
                    <a:cubicBezTo>
                      <a:pt x="112" y="159"/>
                      <a:pt x="85" y="160"/>
                      <a:pt x="85" y="158"/>
                    </a:cubicBezTo>
                    <a:cubicBezTo>
                      <a:pt x="85" y="159"/>
                      <a:pt x="89" y="158"/>
                      <a:pt x="89" y="158"/>
                    </a:cubicBezTo>
                    <a:cubicBezTo>
                      <a:pt x="89" y="158"/>
                      <a:pt x="88" y="158"/>
                      <a:pt x="87" y="158"/>
                    </a:cubicBezTo>
                    <a:cubicBezTo>
                      <a:pt x="89" y="158"/>
                      <a:pt x="91" y="158"/>
                      <a:pt x="92" y="158"/>
                    </a:cubicBezTo>
                    <a:cubicBezTo>
                      <a:pt x="92" y="158"/>
                      <a:pt x="92" y="158"/>
                      <a:pt x="91" y="158"/>
                    </a:cubicBezTo>
                    <a:cubicBezTo>
                      <a:pt x="91" y="158"/>
                      <a:pt x="92" y="158"/>
                      <a:pt x="92" y="158"/>
                    </a:cubicBezTo>
                    <a:cubicBezTo>
                      <a:pt x="105" y="158"/>
                      <a:pt x="119" y="158"/>
                      <a:pt x="132" y="156"/>
                    </a:cubicBezTo>
                    <a:cubicBezTo>
                      <a:pt x="131" y="156"/>
                      <a:pt x="131" y="156"/>
                      <a:pt x="131" y="157"/>
                    </a:cubicBezTo>
                    <a:cubicBezTo>
                      <a:pt x="131" y="157"/>
                      <a:pt x="133" y="157"/>
                      <a:pt x="134" y="157"/>
                    </a:cubicBezTo>
                    <a:cubicBezTo>
                      <a:pt x="129" y="158"/>
                      <a:pt x="116" y="160"/>
                      <a:pt x="116" y="158"/>
                    </a:cubicBezTo>
                    <a:close/>
                    <a:moveTo>
                      <a:pt x="222" y="138"/>
                    </a:moveTo>
                    <a:cubicBezTo>
                      <a:pt x="222" y="138"/>
                      <a:pt x="221" y="138"/>
                      <a:pt x="222" y="138"/>
                    </a:cubicBezTo>
                    <a:close/>
                    <a:moveTo>
                      <a:pt x="219" y="140"/>
                    </a:moveTo>
                    <a:cubicBezTo>
                      <a:pt x="219" y="141"/>
                      <a:pt x="219" y="138"/>
                      <a:pt x="219" y="140"/>
                    </a:cubicBezTo>
                    <a:close/>
                    <a:moveTo>
                      <a:pt x="214" y="141"/>
                    </a:moveTo>
                    <a:cubicBezTo>
                      <a:pt x="217" y="141"/>
                      <a:pt x="211" y="142"/>
                      <a:pt x="211" y="142"/>
                    </a:cubicBezTo>
                    <a:cubicBezTo>
                      <a:pt x="212" y="141"/>
                      <a:pt x="213" y="141"/>
                      <a:pt x="214" y="141"/>
                    </a:cubicBezTo>
                    <a:close/>
                    <a:moveTo>
                      <a:pt x="189" y="149"/>
                    </a:moveTo>
                    <a:cubicBezTo>
                      <a:pt x="189" y="149"/>
                      <a:pt x="188" y="150"/>
                      <a:pt x="187" y="150"/>
                    </a:cubicBezTo>
                    <a:cubicBezTo>
                      <a:pt x="188" y="149"/>
                      <a:pt x="188" y="149"/>
                      <a:pt x="189" y="149"/>
                    </a:cubicBezTo>
                    <a:close/>
                    <a:moveTo>
                      <a:pt x="164" y="153"/>
                    </a:moveTo>
                    <a:cubicBezTo>
                      <a:pt x="161" y="154"/>
                      <a:pt x="158" y="154"/>
                      <a:pt x="155" y="154"/>
                    </a:cubicBezTo>
                    <a:cubicBezTo>
                      <a:pt x="157" y="153"/>
                      <a:pt x="161" y="153"/>
                      <a:pt x="164" y="153"/>
                    </a:cubicBezTo>
                    <a:close/>
                    <a:moveTo>
                      <a:pt x="155" y="157"/>
                    </a:moveTo>
                    <a:cubicBezTo>
                      <a:pt x="154" y="157"/>
                      <a:pt x="154" y="157"/>
                      <a:pt x="153" y="157"/>
                    </a:cubicBezTo>
                    <a:cubicBezTo>
                      <a:pt x="154" y="157"/>
                      <a:pt x="155" y="157"/>
                      <a:pt x="155" y="157"/>
                    </a:cubicBezTo>
                    <a:close/>
                    <a:moveTo>
                      <a:pt x="150" y="156"/>
                    </a:moveTo>
                    <a:cubicBezTo>
                      <a:pt x="148" y="156"/>
                      <a:pt x="145" y="157"/>
                      <a:pt x="144" y="156"/>
                    </a:cubicBezTo>
                    <a:cubicBezTo>
                      <a:pt x="143" y="156"/>
                      <a:pt x="153" y="155"/>
                      <a:pt x="150" y="156"/>
                    </a:cubicBezTo>
                    <a:close/>
                    <a:moveTo>
                      <a:pt x="274" y="107"/>
                    </a:moveTo>
                    <a:cubicBezTo>
                      <a:pt x="274" y="108"/>
                      <a:pt x="273" y="108"/>
                      <a:pt x="272" y="108"/>
                    </a:cubicBezTo>
                    <a:cubicBezTo>
                      <a:pt x="272" y="108"/>
                      <a:pt x="275" y="105"/>
                      <a:pt x="274" y="107"/>
                    </a:cubicBezTo>
                    <a:close/>
                    <a:moveTo>
                      <a:pt x="290" y="91"/>
                    </a:moveTo>
                    <a:cubicBezTo>
                      <a:pt x="290" y="90"/>
                      <a:pt x="290" y="90"/>
                      <a:pt x="291" y="90"/>
                    </a:cubicBezTo>
                    <a:cubicBezTo>
                      <a:pt x="291" y="90"/>
                      <a:pt x="290" y="91"/>
                      <a:pt x="290" y="91"/>
                    </a:cubicBezTo>
                    <a:close/>
                    <a:moveTo>
                      <a:pt x="293" y="85"/>
                    </a:moveTo>
                    <a:cubicBezTo>
                      <a:pt x="293" y="84"/>
                      <a:pt x="294" y="84"/>
                      <a:pt x="295" y="84"/>
                    </a:cubicBezTo>
                    <a:cubicBezTo>
                      <a:pt x="296" y="85"/>
                      <a:pt x="293" y="86"/>
                      <a:pt x="293" y="85"/>
                    </a:cubicBezTo>
                    <a:close/>
                    <a:moveTo>
                      <a:pt x="294" y="89"/>
                    </a:moveTo>
                    <a:cubicBezTo>
                      <a:pt x="294" y="88"/>
                      <a:pt x="294" y="88"/>
                      <a:pt x="295" y="87"/>
                    </a:cubicBezTo>
                    <a:cubicBezTo>
                      <a:pt x="295" y="88"/>
                      <a:pt x="294" y="89"/>
                      <a:pt x="294" y="89"/>
                    </a:cubicBezTo>
                    <a:close/>
                    <a:moveTo>
                      <a:pt x="295" y="81"/>
                    </a:moveTo>
                    <a:cubicBezTo>
                      <a:pt x="296" y="80"/>
                      <a:pt x="298" y="77"/>
                      <a:pt x="298" y="78"/>
                    </a:cubicBezTo>
                    <a:cubicBezTo>
                      <a:pt x="299" y="79"/>
                      <a:pt x="296" y="80"/>
                      <a:pt x="295" y="81"/>
                    </a:cubicBezTo>
                    <a:close/>
                    <a:moveTo>
                      <a:pt x="299" y="77"/>
                    </a:moveTo>
                    <a:cubicBezTo>
                      <a:pt x="298" y="77"/>
                      <a:pt x="300" y="73"/>
                      <a:pt x="300" y="74"/>
                    </a:cubicBezTo>
                    <a:cubicBezTo>
                      <a:pt x="300" y="75"/>
                      <a:pt x="299" y="76"/>
                      <a:pt x="299" y="77"/>
                    </a:cubicBezTo>
                    <a:close/>
                    <a:moveTo>
                      <a:pt x="303" y="74"/>
                    </a:moveTo>
                    <a:cubicBezTo>
                      <a:pt x="303" y="76"/>
                      <a:pt x="302" y="76"/>
                      <a:pt x="302" y="76"/>
                    </a:cubicBezTo>
                    <a:cubicBezTo>
                      <a:pt x="302" y="75"/>
                      <a:pt x="302" y="75"/>
                      <a:pt x="303" y="74"/>
                    </a:cubicBezTo>
                    <a:close/>
                    <a:moveTo>
                      <a:pt x="303" y="77"/>
                    </a:moveTo>
                    <a:cubicBezTo>
                      <a:pt x="302" y="78"/>
                      <a:pt x="302" y="78"/>
                      <a:pt x="303" y="76"/>
                    </a:cubicBezTo>
                    <a:cubicBezTo>
                      <a:pt x="304" y="76"/>
                      <a:pt x="304" y="76"/>
                      <a:pt x="303" y="77"/>
                    </a:cubicBezTo>
                    <a:close/>
                    <a:moveTo>
                      <a:pt x="304" y="66"/>
                    </a:moveTo>
                    <a:cubicBezTo>
                      <a:pt x="304" y="68"/>
                      <a:pt x="304" y="66"/>
                      <a:pt x="304" y="66"/>
                    </a:cubicBezTo>
                    <a:close/>
                    <a:moveTo>
                      <a:pt x="306" y="39"/>
                    </a:moveTo>
                    <a:cubicBezTo>
                      <a:pt x="305" y="38"/>
                      <a:pt x="305" y="38"/>
                      <a:pt x="305" y="37"/>
                    </a:cubicBezTo>
                    <a:cubicBezTo>
                      <a:pt x="305" y="37"/>
                      <a:pt x="306" y="38"/>
                      <a:pt x="306" y="39"/>
                    </a:cubicBezTo>
                    <a:close/>
                    <a:moveTo>
                      <a:pt x="306" y="46"/>
                    </a:moveTo>
                    <a:cubicBezTo>
                      <a:pt x="305" y="45"/>
                      <a:pt x="305" y="44"/>
                      <a:pt x="304" y="43"/>
                    </a:cubicBezTo>
                    <a:cubicBezTo>
                      <a:pt x="304" y="41"/>
                      <a:pt x="306" y="46"/>
                      <a:pt x="306" y="46"/>
                    </a:cubicBezTo>
                    <a:close/>
                    <a:moveTo>
                      <a:pt x="305" y="50"/>
                    </a:moveTo>
                    <a:cubicBezTo>
                      <a:pt x="307" y="51"/>
                      <a:pt x="306" y="50"/>
                      <a:pt x="305" y="50"/>
                    </a:cubicBezTo>
                    <a:close/>
                    <a:moveTo>
                      <a:pt x="307" y="62"/>
                    </a:moveTo>
                    <a:cubicBezTo>
                      <a:pt x="307" y="63"/>
                      <a:pt x="307" y="64"/>
                      <a:pt x="306" y="65"/>
                    </a:cubicBezTo>
                    <a:cubicBezTo>
                      <a:pt x="306" y="64"/>
                      <a:pt x="306" y="63"/>
                      <a:pt x="307" y="62"/>
                    </a:cubicBezTo>
                    <a:close/>
                    <a:moveTo>
                      <a:pt x="306" y="69"/>
                    </a:moveTo>
                    <a:cubicBezTo>
                      <a:pt x="306" y="68"/>
                      <a:pt x="306" y="68"/>
                      <a:pt x="307" y="67"/>
                    </a:cubicBezTo>
                    <a:cubicBezTo>
                      <a:pt x="308" y="67"/>
                      <a:pt x="306" y="69"/>
                      <a:pt x="306" y="69"/>
                    </a:cubicBezTo>
                    <a:close/>
                    <a:moveTo>
                      <a:pt x="306" y="47"/>
                    </a:moveTo>
                    <a:cubicBezTo>
                      <a:pt x="307" y="48"/>
                      <a:pt x="307" y="49"/>
                      <a:pt x="307" y="50"/>
                    </a:cubicBezTo>
                    <a:cubicBezTo>
                      <a:pt x="307" y="50"/>
                      <a:pt x="306" y="47"/>
                      <a:pt x="306" y="47"/>
                    </a:cubicBezTo>
                    <a:close/>
                    <a:moveTo>
                      <a:pt x="232" y="27"/>
                    </a:moveTo>
                    <a:cubicBezTo>
                      <a:pt x="232" y="28"/>
                      <a:pt x="237" y="27"/>
                      <a:pt x="237" y="27"/>
                    </a:cubicBezTo>
                    <a:cubicBezTo>
                      <a:pt x="237" y="27"/>
                      <a:pt x="237" y="26"/>
                      <a:pt x="236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2" y="27"/>
                      <a:pt x="232" y="27"/>
                      <a:pt x="233" y="27"/>
                    </a:cubicBezTo>
                    <a:cubicBezTo>
                      <a:pt x="233" y="27"/>
                      <a:pt x="233" y="27"/>
                      <a:pt x="232" y="27"/>
                    </a:cubicBezTo>
                    <a:close/>
                    <a:moveTo>
                      <a:pt x="63" y="156"/>
                    </a:moveTo>
                    <a:cubicBezTo>
                      <a:pt x="63" y="157"/>
                      <a:pt x="63" y="156"/>
                      <a:pt x="63" y="156"/>
                    </a:cubicBezTo>
                    <a:close/>
                    <a:moveTo>
                      <a:pt x="66" y="157"/>
                    </a:moveTo>
                    <a:cubicBezTo>
                      <a:pt x="67" y="157"/>
                      <a:pt x="68" y="158"/>
                      <a:pt x="70" y="158"/>
                    </a:cubicBezTo>
                    <a:cubicBezTo>
                      <a:pt x="70" y="158"/>
                      <a:pt x="70" y="158"/>
                      <a:pt x="70" y="158"/>
                    </a:cubicBezTo>
                    <a:cubicBezTo>
                      <a:pt x="69" y="157"/>
                      <a:pt x="68" y="157"/>
                      <a:pt x="66" y="157"/>
                    </a:cubicBezTo>
                    <a:close/>
                    <a:moveTo>
                      <a:pt x="75" y="158"/>
                    </a:moveTo>
                    <a:cubicBezTo>
                      <a:pt x="74" y="157"/>
                      <a:pt x="73" y="157"/>
                      <a:pt x="73" y="158"/>
                    </a:cubicBezTo>
                    <a:cubicBezTo>
                      <a:pt x="73" y="158"/>
                      <a:pt x="74" y="158"/>
                      <a:pt x="75" y="158"/>
                    </a:cubicBezTo>
                    <a:close/>
                    <a:moveTo>
                      <a:pt x="97" y="158"/>
                    </a:moveTo>
                    <a:cubicBezTo>
                      <a:pt x="98" y="159"/>
                      <a:pt x="100" y="159"/>
                      <a:pt x="102" y="158"/>
                    </a:cubicBezTo>
                    <a:cubicBezTo>
                      <a:pt x="101" y="158"/>
                      <a:pt x="97" y="158"/>
                      <a:pt x="97" y="158"/>
                    </a:cubicBezTo>
                    <a:close/>
                    <a:moveTo>
                      <a:pt x="59" y="52"/>
                    </a:moveTo>
                    <a:cubicBezTo>
                      <a:pt x="58" y="52"/>
                      <a:pt x="58" y="53"/>
                      <a:pt x="57" y="54"/>
                    </a:cubicBezTo>
                    <a:cubicBezTo>
                      <a:pt x="58" y="54"/>
                      <a:pt x="59" y="53"/>
                      <a:pt x="59" y="52"/>
                    </a:cubicBezTo>
                    <a:close/>
                    <a:moveTo>
                      <a:pt x="95" y="30"/>
                    </a:moveTo>
                    <a:cubicBezTo>
                      <a:pt x="95" y="31"/>
                      <a:pt x="93" y="33"/>
                      <a:pt x="95" y="30"/>
                    </a:cubicBezTo>
                    <a:close/>
                    <a:moveTo>
                      <a:pt x="213" y="28"/>
                    </a:moveTo>
                    <a:cubicBezTo>
                      <a:pt x="220" y="28"/>
                      <a:pt x="226" y="27"/>
                      <a:pt x="232" y="27"/>
                    </a:cubicBezTo>
                    <a:cubicBezTo>
                      <a:pt x="227" y="26"/>
                      <a:pt x="219" y="27"/>
                      <a:pt x="213" y="28"/>
                    </a:cubicBezTo>
                    <a:close/>
                    <a:moveTo>
                      <a:pt x="99" y="29"/>
                    </a:moveTo>
                    <a:cubicBezTo>
                      <a:pt x="100" y="28"/>
                      <a:pt x="101" y="28"/>
                      <a:pt x="102" y="27"/>
                    </a:cubicBezTo>
                    <a:cubicBezTo>
                      <a:pt x="101" y="27"/>
                      <a:pt x="100" y="28"/>
                      <a:pt x="99" y="29"/>
                    </a:cubicBezTo>
                    <a:close/>
                    <a:moveTo>
                      <a:pt x="191" y="146"/>
                    </a:moveTo>
                    <a:cubicBezTo>
                      <a:pt x="190" y="146"/>
                      <a:pt x="183" y="147"/>
                      <a:pt x="183" y="148"/>
                    </a:cubicBezTo>
                    <a:cubicBezTo>
                      <a:pt x="183" y="148"/>
                      <a:pt x="191" y="146"/>
                      <a:pt x="191" y="146"/>
                    </a:cubicBezTo>
                    <a:close/>
                    <a:moveTo>
                      <a:pt x="236" y="26"/>
                    </a:moveTo>
                    <a:cubicBezTo>
                      <a:pt x="236" y="26"/>
                      <a:pt x="236" y="26"/>
                      <a:pt x="236" y="26"/>
                    </a:cubicBezTo>
                    <a:cubicBezTo>
                      <a:pt x="239" y="26"/>
                      <a:pt x="240" y="26"/>
                      <a:pt x="241" y="26"/>
                    </a:cubicBezTo>
                    <a:cubicBezTo>
                      <a:pt x="240" y="26"/>
                      <a:pt x="236" y="26"/>
                      <a:pt x="236" y="26"/>
                    </a:cubicBezTo>
                    <a:close/>
                    <a:moveTo>
                      <a:pt x="180" y="149"/>
                    </a:moveTo>
                    <a:cubicBezTo>
                      <a:pt x="180" y="149"/>
                      <a:pt x="174" y="150"/>
                      <a:pt x="174" y="150"/>
                    </a:cubicBezTo>
                    <a:cubicBezTo>
                      <a:pt x="175" y="150"/>
                      <a:pt x="180" y="150"/>
                      <a:pt x="180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4854821" y="3265223"/>
              <a:ext cx="6343730" cy="1077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sym typeface="+mn-ea"/>
                </a:rPr>
                <a:t>将两个字符串数组转换为两个</a:t>
              </a:r>
              <a:r>
                <a:rPr lang="en-US" altLang="zh-CN" sz="2400" dirty="0" err="1" smtClean="0">
                  <a:solidFill>
                    <a:schemeClr val="bg1"/>
                  </a:solidFill>
                  <a:sym typeface="+mn-ea"/>
                </a:rPr>
                <a:t>int</a:t>
              </a:r>
              <a:r>
                <a:rPr lang="zh-CN" altLang="en-US" sz="2400" dirty="0" smtClean="0">
                  <a:solidFill>
                    <a:schemeClr val="bg1"/>
                  </a:solidFill>
                  <a:sym typeface="+mn-ea"/>
                </a:rPr>
                <a:t>数组，每个字符串的一个字符用一个</a:t>
              </a:r>
              <a:r>
                <a:rPr lang="en-US" altLang="zh-CN" sz="2400" dirty="0" err="1" smtClean="0">
                  <a:solidFill>
                    <a:schemeClr val="bg1"/>
                  </a:solidFill>
                  <a:sym typeface="+mn-ea"/>
                </a:rPr>
                <a:t>int</a:t>
              </a:r>
              <a:r>
                <a:rPr lang="zh-CN" altLang="en-US" sz="2400" dirty="0" smtClean="0">
                  <a:solidFill>
                    <a:schemeClr val="bg1"/>
                  </a:solidFill>
                  <a:sym typeface="+mn-ea"/>
                </a:rPr>
                <a:t>存储。</a:t>
              </a:r>
              <a:endParaRPr lang="zh-CN" altLang="en-US" sz="2400" dirty="0" smtClean="0">
                <a:solidFill>
                  <a:schemeClr val="bg1"/>
                </a:solidFill>
                <a:ea typeface="汉仪丫丫体简" panose="02010604000101010101" pitchFamily="2" charset="-122"/>
                <a:sym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838714" y="2846808"/>
              <a:ext cx="1508659" cy="594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dirty="0">
                  <a:ea typeface="汉仪丫丫体简" panose="02010604000101010101" pitchFamily="2" charset="-122"/>
                  <a:sym typeface="+mn-ea"/>
                </a:rPr>
                <a:t>第二步</a:t>
              </a:r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0">
            <a:off x="2791460" y="3761105"/>
            <a:ext cx="7272655" cy="1291611"/>
            <a:chOff x="4080934" y="4478569"/>
            <a:chExt cx="8456884" cy="1618031"/>
          </a:xfrm>
        </p:grpSpPr>
        <p:grpSp>
          <p:nvGrpSpPr>
            <p:cNvPr id="10" name="组合 9"/>
            <p:cNvGrpSpPr/>
            <p:nvPr/>
          </p:nvGrpSpPr>
          <p:grpSpPr>
            <a:xfrm>
              <a:off x="4080934" y="4656440"/>
              <a:ext cx="2197812" cy="1440160"/>
              <a:chOff x="4192396" y="4653136"/>
              <a:chExt cx="2197812" cy="1440160"/>
            </a:xfrm>
          </p:grpSpPr>
          <p:sp>
            <p:nvSpPr>
              <p:cNvPr id="32" name="椭圆 31">
                <a:hlinkClick r:id="rId5" tooltip="" action="ppaction://hlinksldjump"/>
              </p:cNvPr>
              <p:cNvSpPr/>
              <p:nvPr/>
            </p:nvSpPr>
            <p:spPr>
              <a:xfrm>
                <a:off x="4548852" y="4653136"/>
                <a:ext cx="1440160" cy="1440160"/>
              </a:xfrm>
              <a:prstGeom prst="ellipse">
                <a:avLst/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 w="57150" cap="rnd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20040" tIns="320041" rIns="835448" bIns="835448" numCol="1" spcCol="1270" anchor="ctr" anchorCtr="0">
                <a:noAutofit/>
              </a:bodyPr>
              <a:lstStyle/>
              <a:p>
                <a:pPr algn="ctr" defTabSz="2000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500" dirty="0">
                  <a:latin typeface="汉仪丫丫体简" panose="02010604000101010101" pitchFamily="2" charset="-122"/>
                  <a:ea typeface="汉仪丫丫体简" panose="02010604000101010101" pitchFamily="2" charset="-122"/>
                </a:endParaRPr>
              </a:p>
            </p:txBody>
          </p:sp>
          <p:sp>
            <p:nvSpPr>
              <p:cNvPr id="40" name="Freeform 16"/>
              <p:cNvSpPr>
                <a:spLocks noEditPoints="1"/>
              </p:cNvSpPr>
              <p:nvPr/>
            </p:nvSpPr>
            <p:spPr bwMode="auto">
              <a:xfrm>
                <a:off x="4192396" y="4850796"/>
                <a:ext cx="2197812" cy="1126119"/>
              </a:xfrm>
              <a:custGeom>
                <a:avLst/>
                <a:gdLst>
                  <a:gd name="T0" fmla="*/ 256 w 316"/>
                  <a:gd name="T1" fmla="*/ 124 h 162"/>
                  <a:gd name="T2" fmla="*/ 152 w 316"/>
                  <a:gd name="T3" fmla="*/ 27 h 162"/>
                  <a:gd name="T4" fmla="*/ 122 w 316"/>
                  <a:gd name="T5" fmla="*/ 17 h 162"/>
                  <a:gd name="T6" fmla="*/ 143 w 316"/>
                  <a:gd name="T7" fmla="*/ 30 h 162"/>
                  <a:gd name="T8" fmla="*/ 250 w 316"/>
                  <a:gd name="T9" fmla="*/ 126 h 162"/>
                  <a:gd name="T10" fmla="*/ 127 w 316"/>
                  <a:gd name="T11" fmla="*/ 48 h 162"/>
                  <a:gd name="T12" fmla="*/ 248 w 316"/>
                  <a:gd name="T13" fmla="*/ 113 h 162"/>
                  <a:gd name="T14" fmla="*/ 275 w 316"/>
                  <a:gd name="T15" fmla="*/ 96 h 162"/>
                  <a:gd name="T16" fmla="*/ 292 w 316"/>
                  <a:gd name="T17" fmla="*/ 75 h 162"/>
                  <a:gd name="T18" fmla="*/ 278 w 316"/>
                  <a:gd name="T19" fmla="*/ 30 h 162"/>
                  <a:gd name="T20" fmla="*/ 210 w 316"/>
                  <a:gd name="T21" fmla="*/ 29 h 162"/>
                  <a:gd name="T22" fmla="*/ 7 w 316"/>
                  <a:gd name="T23" fmla="*/ 126 h 162"/>
                  <a:gd name="T24" fmla="*/ 315 w 316"/>
                  <a:gd name="T25" fmla="*/ 48 h 162"/>
                  <a:gd name="T26" fmla="*/ 279 w 316"/>
                  <a:gd name="T27" fmla="*/ 92 h 162"/>
                  <a:gd name="T28" fmla="*/ 196 w 316"/>
                  <a:gd name="T29" fmla="*/ 145 h 162"/>
                  <a:gd name="T30" fmla="*/ 261 w 316"/>
                  <a:gd name="T31" fmla="*/ 17 h 162"/>
                  <a:gd name="T32" fmla="*/ 104 w 316"/>
                  <a:gd name="T33" fmla="*/ 53 h 162"/>
                  <a:gd name="T34" fmla="*/ 127 w 316"/>
                  <a:gd name="T35" fmla="*/ 48 h 162"/>
                  <a:gd name="T36" fmla="*/ 305 w 316"/>
                  <a:gd name="T37" fmla="*/ 60 h 162"/>
                  <a:gd name="T38" fmla="*/ 47 w 316"/>
                  <a:gd name="T39" fmla="*/ 143 h 162"/>
                  <a:gd name="T40" fmla="*/ 213 w 316"/>
                  <a:gd name="T41" fmla="*/ 129 h 162"/>
                  <a:gd name="T42" fmla="*/ 248 w 316"/>
                  <a:gd name="T43" fmla="*/ 113 h 162"/>
                  <a:gd name="T44" fmla="*/ 58 w 316"/>
                  <a:gd name="T45" fmla="*/ 141 h 162"/>
                  <a:gd name="T46" fmla="*/ 121 w 316"/>
                  <a:gd name="T47" fmla="*/ 16 h 162"/>
                  <a:gd name="T48" fmla="*/ 91 w 316"/>
                  <a:gd name="T49" fmla="*/ 11 h 162"/>
                  <a:gd name="T50" fmla="*/ 33 w 316"/>
                  <a:gd name="T51" fmla="*/ 152 h 162"/>
                  <a:gd name="T52" fmla="*/ 230 w 316"/>
                  <a:gd name="T53" fmla="*/ 136 h 162"/>
                  <a:gd name="T54" fmla="*/ 155 w 316"/>
                  <a:gd name="T55" fmla="*/ 154 h 162"/>
                  <a:gd name="T56" fmla="*/ 121 w 316"/>
                  <a:gd name="T57" fmla="*/ 45 h 162"/>
                  <a:gd name="T58" fmla="*/ 144 w 316"/>
                  <a:gd name="T59" fmla="*/ 37 h 162"/>
                  <a:gd name="T60" fmla="*/ 168 w 316"/>
                  <a:gd name="T61" fmla="*/ 28 h 162"/>
                  <a:gd name="T62" fmla="*/ 191 w 316"/>
                  <a:gd name="T63" fmla="*/ 24 h 162"/>
                  <a:gd name="T64" fmla="*/ 215 w 316"/>
                  <a:gd name="T65" fmla="*/ 22 h 162"/>
                  <a:gd name="T66" fmla="*/ 298 w 316"/>
                  <a:gd name="T67" fmla="*/ 30 h 162"/>
                  <a:gd name="T68" fmla="*/ 283 w 316"/>
                  <a:gd name="T69" fmla="*/ 25 h 162"/>
                  <a:gd name="T70" fmla="*/ 295 w 316"/>
                  <a:gd name="T71" fmla="*/ 33 h 162"/>
                  <a:gd name="T72" fmla="*/ 226 w 316"/>
                  <a:gd name="T73" fmla="*/ 122 h 162"/>
                  <a:gd name="T74" fmla="*/ 130 w 316"/>
                  <a:gd name="T75" fmla="*/ 146 h 162"/>
                  <a:gd name="T76" fmla="*/ 91 w 316"/>
                  <a:gd name="T77" fmla="*/ 147 h 162"/>
                  <a:gd name="T78" fmla="*/ 95 w 316"/>
                  <a:gd name="T79" fmla="*/ 27 h 162"/>
                  <a:gd name="T80" fmla="*/ 79 w 316"/>
                  <a:gd name="T81" fmla="*/ 20 h 162"/>
                  <a:gd name="T82" fmla="*/ 69 w 316"/>
                  <a:gd name="T83" fmla="*/ 26 h 162"/>
                  <a:gd name="T84" fmla="*/ 23 w 316"/>
                  <a:gd name="T85" fmla="*/ 67 h 162"/>
                  <a:gd name="T86" fmla="*/ 8 w 316"/>
                  <a:gd name="T87" fmla="*/ 99 h 162"/>
                  <a:gd name="T88" fmla="*/ 49 w 316"/>
                  <a:gd name="T89" fmla="*/ 156 h 162"/>
                  <a:gd name="T90" fmla="*/ 70 w 316"/>
                  <a:gd name="T91" fmla="*/ 158 h 162"/>
                  <a:gd name="T92" fmla="*/ 116 w 316"/>
                  <a:gd name="T93" fmla="*/ 160 h 162"/>
                  <a:gd name="T94" fmla="*/ 92 w 316"/>
                  <a:gd name="T95" fmla="*/ 158 h 162"/>
                  <a:gd name="T96" fmla="*/ 219 w 316"/>
                  <a:gd name="T97" fmla="*/ 140 h 162"/>
                  <a:gd name="T98" fmla="*/ 155 w 316"/>
                  <a:gd name="T99" fmla="*/ 154 h 162"/>
                  <a:gd name="T100" fmla="*/ 272 w 316"/>
                  <a:gd name="T101" fmla="*/ 108 h 162"/>
                  <a:gd name="T102" fmla="*/ 295 w 316"/>
                  <a:gd name="T103" fmla="*/ 87 h 162"/>
                  <a:gd name="T104" fmla="*/ 302 w 316"/>
                  <a:gd name="T105" fmla="*/ 76 h 162"/>
                  <a:gd name="T106" fmla="*/ 306 w 316"/>
                  <a:gd name="T107" fmla="*/ 39 h 162"/>
                  <a:gd name="T108" fmla="*/ 306 w 316"/>
                  <a:gd name="T109" fmla="*/ 69 h 162"/>
                  <a:gd name="T110" fmla="*/ 232 w 316"/>
                  <a:gd name="T111" fmla="*/ 27 h 162"/>
                  <a:gd name="T112" fmla="*/ 75 w 316"/>
                  <a:gd name="T113" fmla="*/ 158 h 162"/>
                  <a:gd name="T114" fmla="*/ 95 w 316"/>
                  <a:gd name="T115" fmla="*/ 30 h 162"/>
                  <a:gd name="T116" fmla="*/ 183 w 316"/>
                  <a:gd name="T11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6" h="162">
                    <a:moveTo>
                      <a:pt x="260" y="122"/>
                    </a:moveTo>
                    <a:cubicBezTo>
                      <a:pt x="259" y="122"/>
                      <a:pt x="258" y="122"/>
                      <a:pt x="258" y="123"/>
                    </a:cubicBezTo>
                    <a:cubicBezTo>
                      <a:pt x="258" y="123"/>
                      <a:pt x="259" y="123"/>
                      <a:pt x="260" y="122"/>
                    </a:cubicBezTo>
                    <a:close/>
                    <a:moveTo>
                      <a:pt x="245" y="130"/>
                    </a:moveTo>
                    <a:cubicBezTo>
                      <a:pt x="246" y="129"/>
                      <a:pt x="248" y="129"/>
                      <a:pt x="249" y="128"/>
                    </a:cubicBezTo>
                    <a:cubicBezTo>
                      <a:pt x="250" y="128"/>
                      <a:pt x="252" y="127"/>
                      <a:pt x="253" y="126"/>
                    </a:cubicBezTo>
                    <a:cubicBezTo>
                      <a:pt x="253" y="125"/>
                      <a:pt x="246" y="128"/>
                      <a:pt x="245" y="130"/>
                    </a:cubicBezTo>
                    <a:close/>
                    <a:moveTo>
                      <a:pt x="256" y="125"/>
                    </a:moveTo>
                    <a:cubicBezTo>
                      <a:pt x="257" y="124"/>
                      <a:pt x="257" y="124"/>
                      <a:pt x="256" y="124"/>
                    </a:cubicBezTo>
                    <a:cubicBezTo>
                      <a:pt x="255" y="124"/>
                      <a:pt x="253" y="125"/>
                      <a:pt x="256" y="125"/>
                    </a:cubicBezTo>
                    <a:close/>
                    <a:moveTo>
                      <a:pt x="71" y="160"/>
                    </a:moveTo>
                    <a:cubicBezTo>
                      <a:pt x="71" y="161"/>
                      <a:pt x="72" y="159"/>
                      <a:pt x="71" y="160"/>
                    </a:cubicBezTo>
                    <a:close/>
                    <a:moveTo>
                      <a:pt x="307" y="32"/>
                    </a:moveTo>
                    <a:cubicBezTo>
                      <a:pt x="308" y="32"/>
                      <a:pt x="304" y="30"/>
                      <a:pt x="304" y="30"/>
                    </a:cubicBezTo>
                    <a:cubicBezTo>
                      <a:pt x="305" y="31"/>
                      <a:pt x="306" y="32"/>
                      <a:pt x="307" y="32"/>
                    </a:cubicBezTo>
                    <a:close/>
                    <a:moveTo>
                      <a:pt x="152" y="27"/>
                    </a:moveTo>
                    <a:cubicBezTo>
                      <a:pt x="152" y="25"/>
                      <a:pt x="147" y="28"/>
                      <a:pt x="147" y="28"/>
                    </a:cubicBezTo>
                    <a:cubicBezTo>
                      <a:pt x="148" y="29"/>
                      <a:pt x="153" y="28"/>
                      <a:pt x="152" y="27"/>
                    </a:cubicBezTo>
                    <a:close/>
                    <a:moveTo>
                      <a:pt x="117" y="38"/>
                    </a:moveTo>
                    <a:cubicBezTo>
                      <a:pt x="117" y="38"/>
                      <a:pt x="117" y="37"/>
                      <a:pt x="117" y="37"/>
                    </a:cubicBezTo>
                    <a:cubicBezTo>
                      <a:pt x="116" y="37"/>
                      <a:pt x="115" y="37"/>
                      <a:pt x="114" y="38"/>
                    </a:cubicBezTo>
                    <a:cubicBezTo>
                      <a:pt x="113" y="38"/>
                      <a:pt x="105" y="45"/>
                      <a:pt x="105" y="45"/>
                    </a:cubicBezTo>
                    <a:cubicBezTo>
                      <a:pt x="106" y="45"/>
                      <a:pt x="144" y="30"/>
                      <a:pt x="144" y="30"/>
                    </a:cubicBezTo>
                    <a:cubicBezTo>
                      <a:pt x="144" y="29"/>
                      <a:pt x="144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35" y="33"/>
                      <a:pt x="119" y="39"/>
                      <a:pt x="117" y="38"/>
                    </a:cubicBezTo>
                    <a:close/>
                    <a:moveTo>
                      <a:pt x="122" y="17"/>
                    </a:moveTo>
                    <a:cubicBezTo>
                      <a:pt x="122" y="17"/>
                      <a:pt x="126" y="15"/>
                      <a:pt x="126" y="15"/>
                    </a:cubicBezTo>
                    <a:cubicBezTo>
                      <a:pt x="126" y="16"/>
                      <a:pt x="125" y="16"/>
                      <a:pt x="125" y="17"/>
                    </a:cubicBezTo>
                    <a:cubicBezTo>
                      <a:pt x="125" y="17"/>
                      <a:pt x="132" y="13"/>
                      <a:pt x="128" y="14"/>
                    </a:cubicBezTo>
                    <a:cubicBezTo>
                      <a:pt x="127" y="14"/>
                      <a:pt x="122" y="16"/>
                      <a:pt x="122" y="17"/>
                    </a:cubicBezTo>
                    <a:close/>
                    <a:moveTo>
                      <a:pt x="143" y="30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2" y="30"/>
                      <a:pt x="142" y="30"/>
                      <a:pt x="143" y="30"/>
                    </a:cubicBezTo>
                    <a:close/>
                    <a:moveTo>
                      <a:pt x="180" y="137"/>
                    </a:moveTo>
                    <a:cubicBezTo>
                      <a:pt x="179" y="137"/>
                      <a:pt x="174" y="138"/>
                      <a:pt x="169" y="139"/>
                    </a:cubicBezTo>
                    <a:cubicBezTo>
                      <a:pt x="174" y="138"/>
                      <a:pt x="180" y="137"/>
                      <a:pt x="180" y="137"/>
                    </a:cubicBezTo>
                    <a:close/>
                    <a:moveTo>
                      <a:pt x="137" y="44"/>
                    </a:moveTo>
                    <a:cubicBezTo>
                      <a:pt x="137" y="45"/>
                      <a:pt x="136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45"/>
                      <a:pt x="136" y="45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lose/>
                    <a:moveTo>
                      <a:pt x="250" y="126"/>
                    </a:moveTo>
                    <a:cubicBezTo>
                      <a:pt x="252" y="126"/>
                      <a:pt x="263" y="119"/>
                      <a:pt x="263" y="119"/>
                    </a:cubicBezTo>
                    <a:cubicBezTo>
                      <a:pt x="263" y="118"/>
                      <a:pt x="250" y="126"/>
                      <a:pt x="250" y="126"/>
                    </a:cubicBezTo>
                    <a:close/>
                    <a:moveTo>
                      <a:pt x="242" y="116"/>
                    </a:move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lose/>
                    <a:moveTo>
                      <a:pt x="172" y="33"/>
                    </a:moveTo>
                    <a:cubicBezTo>
                      <a:pt x="171" y="32"/>
                      <a:pt x="153" y="39"/>
                      <a:pt x="137" y="44"/>
                    </a:cubicBezTo>
                    <a:cubicBezTo>
                      <a:pt x="137" y="45"/>
                      <a:pt x="135" y="46"/>
                      <a:pt x="135" y="45"/>
                    </a:cubicBezTo>
                    <a:cubicBezTo>
                      <a:pt x="132" y="46"/>
                      <a:pt x="130" y="47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44" y="43"/>
                      <a:pt x="172" y="34"/>
                      <a:pt x="172" y="33"/>
                    </a:cubicBezTo>
                    <a:close/>
                    <a:moveTo>
                      <a:pt x="101" y="53"/>
                    </a:moveTo>
                    <a:cubicBezTo>
                      <a:pt x="101" y="53"/>
                      <a:pt x="101" y="53"/>
                      <a:pt x="101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219" y="126"/>
                    </a:moveTo>
                    <a:cubicBezTo>
                      <a:pt x="220" y="126"/>
                      <a:pt x="220" y="126"/>
                      <a:pt x="221" y="126"/>
                    </a:cubicBezTo>
                    <a:cubicBezTo>
                      <a:pt x="221" y="126"/>
                      <a:pt x="220" y="126"/>
                      <a:pt x="219" y="126"/>
                    </a:cubicBezTo>
                    <a:close/>
                    <a:moveTo>
                      <a:pt x="248" y="113"/>
                    </a:moveTo>
                    <a:cubicBezTo>
                      <a:pt x="248" y="113"/>
                      <a:pt x="249" y="113"/>
                      <a:pt x="250" y="113"/>
                    </a:cubicBezTo>
                    <a:cubicBezTo>
                      <a:pt x="249" y="113"/>
                      <a:pt x="249" y="113"/>
                      <a:pt x="248" y="113"/>
                    </a:cubicBezTo>
                    <a:close/>
                    <a:moveTo>
                      <a:pt x="283" y="107"/>
                    </a:moveTo>
                    <a:cubicBezTo>
                      <a:pt x="284" y="107"/>
                      <a:pt x="284" y="106"/>
                      <a:pt x="285" y="105"/>
                    </a:cubicBezTo>
                    <a:cubicBezTo>
                      <a:pt x="285" y="105"/>
                      <a:pt x="282" y="107"/>
                      <a:pt x="283" y="107"/>
                    </a:cubicBezTo>
                    <a:close/>
                    <a:moveTo>
                      <a:pt x="272" y="115"/>
                    </a:moveTo>
                    <a:cubicBezTo>
                      <a:pt x="271" y="115"/>
                      <a:pt x="270" y="115"/>
                      <a:pt x="269" y="116"/>
                    </a:cubicBezTo>
                    <a:cubicBezTo>
                      <a:pt x="270" y="116"/>
                      <a:pt x="271" y="115"/>
                      <a:pt x="272" y="115"/>
                    </a:cubicBezTo>
                    <a:close/>
                    <a:moveTo>
                      <a:pt x="275" y="96"/>
                    </a:moveTo>
                    <a:cubicBezTo>
                      <a:pt x="274" y="96"/>
                      <a:pt x="270" y="99"/>
                      <a:pt x="266" y="102"/>
                    </a:cubicBezTo>
                    <a:cubicBezTo>
                      <a:pt x="266" y="102"/>
                      <a:pt x="265" y="102"/>
                      <a:pt x="266" y="102"/>
                    </a:cubicBezTo>
                    <a:cubicBezTo>
                      <a:pt x="266" y="103"/>
                      <a:pt x="274" y="96"/>
                      <a:pt x="275" y="96"/>
                    </a:cubicBezTo>
                    <a:close/>
                    <a:moveTo>
                      <a:pt x="310" y="64"/>
                    </a:moveTo>
                    <a:cubicBezTo>
                      <a:pt x="310" y="65"/>
                      <a:pt x="311" y="62"/>
                      <a:pt x="311" y="61"/>
                    </a:cubicBezTo>
                    <a:cubicBezTo>
                      <a:pt x="310" y="62"/>
                      <a:pt x="310" y="63"/>
                      <a:pt x="310" y="64"/>
                    </a:cubicBezTo>
                    <a:close/>
                    <a:moveTo>
                      <a:pt x="292" y="75"/>
                    </a:moveTo>
                    <a:cubicBezTo>
                      <a:pt x="291" y="76"/>
                      <a:pt x="291" y="77"/>
                      <a:pt x="292" y="77"/>
                    </a:cubicBezTo>
                    <a:cubicBezTo>
                      <a:pt x="292" y="76"/>
                      <a:pt x="294" y="74"/>
                      <a:pt x="292" y="75"/>
                    </a:cubicBezTo>
                    <a:close/>
                    <a:moveTo>
                      <a:pt x="290" y="78"/>
                    </a:moveTo>
                    <a:cubicBezTo>
                      <a:pt x="290" y="78"/>
                      <a:pt x="289" y="79"/>
                      <a:pt x="289" y="80"/>
                    </a:cubicBezTo>
                    <a:cubicBezTo>
                      <a:pt x="290" y="79"/>
                      <a:pt x="290" y="79"/>
                      <a:pt x="290" y="78"/>
                    </a:cubicBezTo>
                    <a:close/>
                    <a:moveTo>
                      <a:pt x="278" y="30"/>
                    </a:moveTo>
                    <a:cubicBezTo>
                      <a:pt x="270" y="28"/>
                      <a:pt x="253" y="22"/>
                      <a:pt x="245" y="25"/>
                    </a:cubicBezTo>
                    <a:cubicBezTo>
                      <a:pt x="247" y="25"/>
                      <a:pt x="259" y="28"/>
                      <a:pt x="263" y="28"/>
                    </a:cubicBezTo>
                    <a:cubicBezTo>
                      <a:pt x="270" y="29"/>
                      <a:pt x="277" y="34"/>
                      <a:pt x="284" y="35"/>
                    </a:cubicBezTo>
                    <a:cubicBezTo>
                      <a:pt x="293" y="36"/>
                      <a:pt x="304" y="54"/>
                      <a:pt x="301" y="59"/>
                    </a:cubicBezTo>
                    <a:cubicBezTo>
                      <a:pt x="309" y="47"/>
                      <a:pt x="287" y="34"/>
                      <a:pt x="278" y="30"/>
                    </a:cubicBezTo>
                    <a:close/>
                    <a:moveTo>
                      <a:pt x="278" y="32"/>
                    </a:moveTo>
                    <a:cubicBezTo>
                      <a:pt x="278" y="31"/>
                      <a:pt x="278" y="32"/>
                      <a:pt x="278" y="32"/>
                    </a:cubicBezTo>
                    <a:close/>
                    <a:moveTo>
                      <a:pt x="291" y="82"/>
                    </a:moveTo>
                    <a:cubicBezTo>
                      <a:pt x="290" y="82"/>
                      <a:pt x="293" y="79"/>
                      <a:pt x="293" y="79"/>
                    </a:cubicBezTo>
                    <a:cubicBezTo>
                      <a:pt x="292" y="80"/>
                      <a:pt x="291" y="80"/>
                      <a:pt x="291" y="82"/>
                    </a:cubicBezTo>
                    <a:close/>
                    <a:moveTo>
                      <a:pt x="128" y="51"/>
                    </a:moveTo>
                    <a:cubicBezTo>
                      <a:pt x="128" y="47"/>
                      <a:pt x="180" y="36"/>
                      <a:pt x="186" y="34"/>
                    </a:cubicBezTo>
                    <a:cubicBezTo>
                      <a:pt x="186" y="34"/>
                      <a:pt x="185" y="33"/>
                      <a:pt x="185" y="33"/>
                    </a:cubicBezTo>
                    <a:cubicBezTo>
                      <a:pt x="193" y="31"/>
                      <a:pt x="203" y="31"/>
                      <a:pt x="210" y="29"/>
                    </a:cubicBezTo>
                    <a:cubicBezTo>
                      <a:pt x="211" y="29"/>
                      <a:pt x="212" y="28"/>
                      <a:pt x="213" y="28"/>
                    </a:cubicBezTo>
                    <a:cubicBezTo>
                      <a:pt x="205" y="29"/>
                      <a:pt x="197" y="29"/>
                      <a:pt x="195" y="30"/>
                    </a:cubicBezTo>
                    <a:cubicBezTo>
                      <a:pt x="190" y="31"/>
                      <a:pt x="128" y="45"/>
                      <a:pt x="128" y="51"/>
                    </a:cubicBezTo>
                    <a:close/>
                    <a:moveTo>
                      <a:pt x="174" y="33"/>
                    </a:moveTo>
                    <a:cubicBezTo>
                      <a:pt x="175" y="33"/>
                      <a:pt x="186" y="31"/>
                      <a:pt x="185" y="30"/>
                    </a:cubicBezTo>
                    <a:cubicBezTo>
                      <a:pt x="185" y="28"/>
                      <a:pt x="175" y="33"/>
                      <a:pt x="174" y="33"/>
                    </a:cubicBezTo>
                    <a:close/>
                    <a:moveTo>
                      <a:pt x="7" y="126"/>
                    </a:moveTo>
                    <a:cubicBezTo>
                      <a:pt x="7" y="126"/>
                      <a:pt x="7" y="125"/>
                      <a:pt x="7" y="125"/>
                    </a:cubicBezTo>
                    <a:cubicBezTo>
                      <a:pt x="6" y="125"/>
                      <a:pt x="6" y="125"/>
                      <a:pt x="7" y="126"/>
                    </a:cubicBezTo>
                    <a:close/>
                    <a:moveTo>
                      <a:pt x="133" y="49"/>
                    </a:moveTo>
                    <a:cubicBezTo>
                      <a:pt x="134" y="49"/>
                      <a:pt x="135" y="48"/>
                      <a:pt x="136" y="48"/>
                    </a:cubicBezTo>
                    <a:cubicBezTo>
                      <a:pt x="135" y="48"/>
                      <a:pt x="134" y="48"/>
                      <a:pt x="133" y="49"/>
                    </a:cubicBezTo>
                    <a:close/>
                    <a:moveTo>
                      <a:pt x="303" y="56"/>
                    </a:moveTo>
                    <a:cubicBezTo>
                      <a:pt x="303" y="57"/>
                      <a:pt x="303" y="58"/>
                      <a:pt x="303" y="58"/>
                    </a:cubicBezTo>
                    <a:cubicBezTo>
                      <a:pt x="303" y="58"/>
                      <a:pt x="303" y="57"/>
                      <a:pt x="303" y="56"/>
                    </a:cubicBezTo>
                    <a:close/>
                    <a:moveTo>
                      <a:pt x="315" y="48"/>
                    </a:moveTo>
                    <a:cubicBezTo>
                      <a:pt x="315" y="48"/>
                      <a:pt x="315" y="47"/>
                      <a:pt x="314" y="47"/>
                    </a:cubicBezTo>
                    <a:cubicBezTo>
                      <a:pt x="314" y="47"/>
                      <a:pt x="314" y="48"/>
                      <a:pt x="315" y="48"/>
                    </a:cubicBezTo>
                    <a:close/>
                    <a:moveTo>
                      <a:pt x="182" y="138"/>
                    </a:moveTo>
                    <a:cubicBezTo>
                      <a:pt x="182" y="138"/>
                      <a:pt x="187" y="137"/>
                      <a:pt x="187" y="136"/>
                    </a:cubicBezTo>
                    <a:cubicBezTo>
                      <a:pt x="187" y="136"/>
                      <a:pt x="181" y="136"/>
                      <a:pt x="182" y="138"/>
                    </a:cubicBezTo>
                    <a:close/>
                    <a:moveTo>
                      <a:pt x="316" y="62"/>
                    </a:moveTo>
                    <a:cubicBezTo>
                      <a:pt x="316" y="62"/>
                      <a:pt x="316" y="56"/>
                      <a:pt x="316" y="56"/>
                    </a:cubicBezTo>
                    <a:cubicBezTo>
                      <a:pt x="316" y="57"/>
                      <a:pt x="315" y="62"/>
                      <a:pt x="316" y="62"/>
                    </a:cubicBezTo>
                    <a:close/>
                    <a:moveTo>
                      <a:pt x="279" y="92"/>
                    </a:moveTo>
                    <a:cubicBezTo>
                      <a:pt x="278" y="93"/>
                      <a:pt x="278" y="93"/>
                      <a:pt x="278" y="94"/>
                    </a:cubicBezTo>
                    <a:cubicBezTo>
                      <a:pt x="278" y="93"/>
                      <a:pt x="279" y="93"/>
                      <a:pt x="279" y="92"/>
                    </a:cubicBezTo>
                    <a:close/>
                    <a:moveTo>
                      <a:pt x="244" y="21"/>
                    </a:moveTo>
                    <a:cubicBezTo>
                      <a:pt x="247" y="21"/>
                      <a:pt x="245" y="21"/>
                      <a:pt x="244" y="21"/>
                    </a:cubicBezTo>
                    <a:close/>
                    <a:moveTo>
                      <a:pt x="216" y="128"/>
                    </a:moveTo>
                    <a:cubicBezTo>
                      <a:pt x="215" y="127"/>
                      <a:pt x="216" y="128"/>
                      <a:pt x="216" y="128"/>
                    </a:cubicBezTo>
                    <a:close/>
                    <a:moveTo>
                      <a:pt x="261" y="106"/>
                    </a:moveTo>
                    <a:cubicBezTo>
                      <a:pt x="262" y="106"/>
                      <a:pt x="261" y="105"/>
                      <a:pt x="261" y="106"/>
                    </a:cubicBezTo>
                    <a:close/>
                    <a:moveTo>
                      <a:pt x="211" y="26"/>
                    </a:moveTo>
                    <a:cubicBezTo>
                      <a:pt x="211" y="26"/>
                      <a:pt x="211" y="25"/>
                      <a:pt x="211" y="26"/>
                    </a:cubicBezTo>
                    <a:close/>
                    <a:moveTo>
                      <a:pt x="196" y="145"/>
                    </a:moveTo>
                    <a:cubicBezTo>
                      <a:pt x="196" y="144"/>
                      <a:pt x="195" y="144"/>
                      <a:pt x="194" y="145"/>
                    </a:cubicBezTo>
                    <a:cubicBezTo>
                      <a:pt x="192" y="146"/>
                      <a:pt x="197" y="144"/>
                      <a:pt x="196" y="145"/>
                    </a:cubicBezTo>
                    <a:close/>
                    <a:moveTo>
                      <a:pt x="106" y="158"/>
                    </a:moveTo>
                    <a:cubicBezTo>
                      <a:pt x="106" y="158"/>
                      <a:pt x="110" y="158"/>
                      <a:pt x="110" y="158"/>
                    </a:cubicBezTo>
                    <a:cubicBezTo>
                      <a:pt x="109" y="158"/>
                      <a:pt x="107" y="158"/>
                      <a:pt x="106" y="158"/>
                    </a:cubicBezTo>
                    <a:close/>
                    <a:moveTo>
                      <a:pt x="284" y="22"/>
                    </a:moveTo>
                    <a:cubicBezTo>
                      <a:pt x="279" y="20"/>
                      <a:pt x="274" y="18"/>
                      <a:pt x="269" y="17"/>
                    </a:cubicBezTo>
                    <a:cubicBezTo>
                      <a:pt x="266" y="16"/>
                      <a:pt x="258" y="17"/>
                      <a:pt x="255" y="16"/>
                    </a:cubicBezTo>
                    <a:cubicBezTo>
                      <a:pt x="257" y="17"/>
                      <a:pt x="260" y="16"/>
                      <a:pt x="261" y="17"/>
                    </a:cubicBezTo>
                    <a:cubicBezTo>
                      <a:pt x="257" y="14"/>
                      <a:pt x="239" y="15"/>
                      <a:pt x="233" y="15"/>
                    </a:cubicBezTo>
                    <a:cubicBezTo>
                      <a:pt x="227" y="15"/>
                      <a:pt x="220" y="16"/>
                      <a:pt x="214" y="17"/>
                    </a:cubicBezTo>
                    <a:cubicBezTo>
                      <a:pt x="211" y="17"/>
                      <a:pt x="209" y="19"/>
                      <a:pt x="206" y="18"/>
                    </a:cubicBezTo>
                    <a:cubicBezTo>
                      <a:pt x="207" y="18"/>
                      <a:pt x="208" y="18"/>
                      <a:pt x="209" y="17"/>
                    </a:cubicBezTo>
                    <a:cubicBezTo>
                      <a:pt x="199" y="15"/>
                      <a:pt x="183" y="22"/>
                      <a:pt x="173" y="25"/>
                    </a:cubicBezTo>
                    <a:cubicBezTo>
                      <a:pt x="159" y="28"/>
                      <a:pt x="146" y="32"/>
                      <a:pt x="133" y="37"/>
                    </a:cubicBezTo>
                    <a:cubicBezTo>
                      <a:pt x="126" y="39"/>
                      <a:pt x="104" y="43"/>
                      <a:pt x="100" y="51"/>
                    </a:cubicBezTo>
                    <a:cubicBezTo>
                      <a:pt x="100" y="50"/>
                      <a:pt x="101" y="53"/>
                      <a:pt x="101" y="53"/>
                    </a:cubicBezTo>
                    <a:cubicBezTo>
                      <a:pt x="102" y="53"/>
                      <a:pt x="103" y="53"/>
                      <a:pt x="104" y="53"/>
                    </a:cubicBezTo>
                    <a:cubicBezTo>
                      <a:pt x="103" y="54"/>
                      <a:pt x="103" y="54"/>
                      <a:pt x="102" y="55"/>
                    </a:cubicBezTo>
                    <a:cubicBezTo>
                      <a:pt x="103" y="55"/>
                      <a:pt x="113" y="50"/>
                      <a:pt x="113" y="52"/>
                    </a:cubicBezTo>
                    <a:cubicBezTo>
                      <a:pt x="113" y="52"/>
                      <a:pt x="103" y="58"/>
                      <a:pt x="104" y="58"/>
                    </a:cubicBezTo>
                    <a:cubicBezTo>
                      <a:pt x="110" y="58"/>
                      <a:pt x="114" y="59"/>
                      <a:pt x="122" y="54"/>
                    </a:cubicBezTo>
                    <a:cubicBezTo>
                      <a:pt x="122" y="54"/>
                      <a:pt x="107" y="56"/>
                      <a:pt x="108" y="57"/>
                    </a:cubicBezTo>
                    <a:cubicBezTo>
                      <a:pt x="107" y="55"/>
                      <a:pt x="117" y="53"/>
                      <a:pt x="118" y="53"/>
                    </a:cubicBezTo>
                    <a:cubicBezTo>
                      <a:pt x="117" y="53"/>
                      <a:pt x="116" y="53"/>
                      <a:pt x="116" y="52"/>
                    </a:cubicBezTo>
                    <a:cubicBezTo>
                      <a:pt x="117" y="52"/>
                      <a:pt x="121" y="50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2" y="50"/>
                      <a:pt x="118" y="51"/>
                      <a:pt x="117" y="51"/>
                    </a:cubicBezTo>
                    <a:cubicBezTo>
                      <a:pt x="118" y="51"/>
                      <a:pt x="124" y="48"/>
                      <a:pt x="126" y="47"/>
                    </a:cubicBezTo>
                    <a:cubicBezTo>
                      <a:pt x="125" y="47"/>
                      <a:pt x="125" y="47"/>
                      <a:pt x="125" y="46"/>
                    </a:cubicBezTo>
                    <a:cubicBezTo>
                      <a:pt x="129" y="43"/>
                      <a:pt x="139" y="42"/>
                      <a:pt x="145" y="40"/>
                    </a:cubicBezTo>
                    <a:cubicBezTo>
                      <a:pt x="160" y="35"/>
                      <a:pt x="175" y="31"/>
                      <a:pt x="190" y="27"/>
                    </a:cubicBezTo>
                    <a:cubicBezTo>
                      <a:pt x="214" y="22"/>
                      <a:pt x="242" y="18"/>
                      <a:pt x="266" y="23"/>
                    </a:cubicBezTo>
                    <a:cubicBezTo>
                      <a:pt x="275" y="25"/>
                      <a:pt x="283" y="28"/>
                      <a:pt x="291" y="33"/>
                    </a:cubicBezTo>
                    <a:cubicBezTo>
                      <a:pt x="298" y="37"/>
                      <a:pt x="310" y="50"/>
                      <a:pt x="305" y="60"/>
                    </a:cubicBezTo>
                    <a:cubicBezTo>
                      <a:pt x="304" y="61"/>
                      <a:pt x="304" y="64"/>
                      <a:pt x="303" y="65"/>
                    </a:cubicBezTo>
                    <a:cubicBezTo>
                      <a:pt x="300" y="73"/>
                      <a:pt x="295" y="80"/>
                      <a:pt x="289" y="86"/>
                    </a:cubicBezTo>
                    <a:cubicBezTo>
                      <a:pt x="278" y="97"/>
                      <a:pt x="266" y="106"/>
                      <a:pt x="252" y="113"/>
                    </a:cubicBezTo>
                    <a:cubicBezTo>
                      <a:pt x="202" y="141"/>
                      <a:pt x="140" y="152"/>
                      <a:pt x="83" y="149"/>
                    </a:cubicBezTo>
                    <a:cubicBezTo>
                      <a:pt x="56" y="148"/>
                      <a:pt x="12" y="143"/>
                      <a:pt x="14" y="108"/>
                    </a:cubicBezTo>
                    <a:cubicBezTo>
                      <a:pt x="15" y="96"/>
                      <a:pt x="20" y="85"/>
                      <a:pt x="27" y="75"/>
                    </a:cubicBezTo>
                    <a:cubicBezTo>
                      <a:pt x="24" y="80"/>
                      <a:pt x="22" y="85"/>
                      <a:pt x="20" y="89"/>
                    </a:cubicBezTo>
                    <a:cubicBezTo>
                      <a:pt x="16" y="101"/>
                      <a:pt x="11" y="113"/>
                      <a:pt x="18" y="125"/>
                    </a:cubicBezTo>
                    <a:cubicBezTo>
                      <a:pt x="24" y="135"/>
                      <a:pt x="36" y="140"/>
                      <a:pt x="47" y="143"/>
                    </a:cubicBezTo>
                    <a:cubicBezTo>
                      <a:pt x="71" y="149"/>
                      <a:pt x="97" y="149"/>
                      <a:pt x="122" y="147"/>
                    </a:cubicBezTo>
                    <a:cubicBezTo>
                      <a:pt x="132" y="147"/>
                      <a:pt x="143" y="146"/>
                      <a:pt x="153" y="144"/>
                    </a:cubicBezTo>
                    <a:cubicBezTo>
                      <a:pt x="155" y="144"/>
                      <a:pt x="163" y="141"/>
                      <a:pt x="169" y="139"/>
                    </a:cubicBezTo>
                    <a:cubicBezTo>
                      <a:pt x="166" y="140"/>
                      <a:pt x="163" y="141"/>
                      <a:pt x="163" y="141"/>
                    </a:cubicBezTo>
                    <a:cubicBezTo>
                      <a:pt x="162" y="139"/>
                      <a:pt x="193" y="135"/>
                      <a:pt x="194" y="134"/>
                    </a:cubicBezTo>
                    <a:cubicBezTo>
                      <a:pt x="194" y="133"/>
                      <a:pt x="191" y="135"/>
                      <a:pt x="191" y="135"/>
                    </a:cubicBezTo>
                    <a:cubicBezTo>
                      <a:pt x="191" y="135"/>
                      <a:pt x="199" y="132"/>
                      <a:pt x="202" y="130"/>
                    </a:cubicBezTo>
                    <a:cubicBezTo>
                      <a:pt x="201" y="131"/>
                      <a:pt x="200" y="132"/>
                      <a:pt x="199" y="133"/>
                    </a:cubicBezTo>
                    <a:cubicBezTo>
                      <a:pt x="199" y="133"/>
                      <a:pt x="213" y="129"/>
                      <a:pt x="213" y="129"/>
                    </a:cubicBezTo>
                    <a:cubicBezTo>
                      <a:pt x="212" y="129"/>
                      <a:pt x="211" y="129"/>
                      <a:pt x="210" y="129"/>
                    </a:cubicBezTo>
                    <a:cubicBezTo>
                      <a:pt x="210" y="127"/>
                      <a:pt x="216" y="126"/>
                      <a:pt x="219" y="126"/>
                    </a:cubicBezTo>
                    <a:cubicBezTo>
                      <a:pt x="219" y="126"/>
                      <a:pt x="218" y="126"/>
                      <a:pt x="217" y="125"/>
                    </a:cubicBezTo>
                    <a:cubicBezTo>
                      <a:pt x="218" y="126"/>
                      <a:pt x="225" y="122"/>
                      <a:pt x="226" y="123"/>
                    </a:cubicBezTo>
                    <a:cubicBezTo>
                      <a:pt x="225" y="124"/>
                      <a:pt x="225" y="124"/>
                      <a:pt x="224" y="125"/>
                    </a:cubicBezTo>
                    <a:cubicBezTo>
                      <a:pt x="224" y="125"/>
                      <a:pt x="235" y="120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4" y="115"/>
                      <a:pt x="246" y="114"/>
                      <a:pt x="248" y="113"/>
                    </a:cubicBezTo>
                    <a:cubicBezTo>
                      <a:pt x="247" y="113"/>
                      <a:pt x="247" y="114"/>
                      <a:pt x="247" y="114"/>
                    </a:cubicBezTo>
                    <a:cubicBezTo>
                      <a:pt x="249" y="113"/>
                      <a:pt x="258" y="107"/>
                      <a:pt x="266" y="102"/>
                    </a:cubicBezTo>
                    <a:cubicBezTo>
                      <a:pt x="268" y="100"/>
                      <a:pt x="288" y="83"/>
                      <a:pt x="287" y="82"/>
                    </a:cubicBezTo>
                    <a:cubicBezTo>
                      <a:pt x="287" y="82"/>
                      <a:pt x="256" y="105"/>
                      <a:pt x="255" y="105"/>
                    </a:cubicBezTo>
                    <a:cubicBezTo>
                      <a:pt x="244" y="113"/>
                      <a:pt x="230" y="116"/>
                      <a:pt x="218" y="123"/>
                    </a:cubicBezTo>
                    <a:cubicBezTo>
                      <a:pt x="209" y="129"/>
                      <a:pt x="195" y="131"/>
                      <a:pt x="185" y="133"/>
                    </a:cubicBezTo>
                    <a:cubicBezTo>
                      <a:pt x="174" y="135"/>
                      <a:pt x="161" y="137"/>
                      <a:pt x="150" y="140"/>
                    </a:cubicBezTo>
                    <a:cubicBezTo>
                      <a:pt x="133" y="145"/>
                      <a:pt x="113" y="140"/>
                      <a:pt x="96" y="144"/>
                    </a:cubicBezTo>
                    <a:cubicBezTo>
                      <a:pt x="85" y="147"/>
                      <a:pt x="68" y="143"/>
                      <a:pt x="58" y="141"/>
                    </a:cubicBezTo>
                    <a:cubicBezTo>
                      <a:pt x="47" y="138"/>
                      <a:pt x="36" y="135"/>
                      <a:pt x="27" y="128"/>
                    </a:cubicBezTo>
                    <a:cubicBezTo>
                      <a:pt x="11" y="115"/>
                      <a:pt x="23" y="90"/>
                      <a:pt x="33" y="76"/>
                    </a:cubicBezTo>
                    <a:cubicBezTo>
                      <a:pt x="42" y="64"/>
                      <a:pt x="55" y="54"/>
                      <a:pt x="68" y="46"/>
                    </a:cubicBezTo>
                    <a:cubicBezTo>
                      <a:pt x="68" y="46"/>
                      <a:pt x="67" y="46"/>
                      <a:pt x="67" y="46"/>
                    </a:cubicBezTo>
                    <a:cubicBezTo>
                      <a:pt x="68" y="45"/>
                      <a:pt x="68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2" y="43"/>
                      <a:pt x="75" y="42"/>
                      <a:pt x="77" y="40"/>
                    </a:cubicBezTo>
                    <a:cubicBezTo>
                      <a:pt x="86" y="35"/>
                      <a:pt x="94" y="30"/>
                      <a:pt x="103" y="26"/>
                    </a:cubicBezTo>
                    <a:cubicBezTo>
                      <a:pt x="105" y="25"/>
                      <a:pt x="120" y="16"/>
                      <a:pt x="121" y="16"/>
                    </a:cubicBezTo>
                    <a:cubicBezTo>
                      <a:pt x="114" y="16"/>
                      <a:pt x="106" y="19"/>
                      <a:pt x="99" y="22"/>
                    </a:cubicBezTo>
                    <a:cubicBezTo>
                      <a:pt x="109" y="17"/>
                      <a:pt x="117" y="13"/>
                      <a:pt x="116" y="11"/>
                    </a:cubicBezTo>
                    <a:cubicBezTo>
                      <a:pt x="115" y="9"/>
                      <a:pt x="126" y="8"/>
                      <a:pt x="124" y="6"/>
                    </a:cubicBezTo>
                    <a:cubicBezTo>
                      <a:pt x="124" y="5"/>
                      <a:pt x="122" y="3"/>
                      <a:pt x="121" y="3"/>
                    </a:cubicBezTo>
                    <a:cubicBezTo>
                      <a:pt x="122" y="2"/>
                      <a:pt x="123" y="0"/>
                      <a:pt x="123" y="0"/>
                    </a:cubicBezTo>
                    <a:cubicBezTo>
                      <a:pt x="122" y="1"/>
                      <a:pt x="118" y="2"/>
                      <a:pt x="114" y="3"/>
                    </a:cubicBezTo>
                    <a:cubicBezTo>
                      <a:pt x="115" y="3"/>
                      <a:pt x="116" y="2"/>
                      <a:pt x="116" y="2"/>
                    </a:cubicBezTo>
                    <a:cubicBezTo>
                      <a:pt x="117" y="1"/>
                      <a:pt x="116" y="1"/>
                      <a:pt x="115" y="1"/>
                    </a:cubicBezTo>
                    <a:cubicBezTo>
                      <a:pt x="107" y="2"/>
                      <a:pt x="98" y="8"/>
                      <a:pt x="91" y="11"/>
                    </a:cubicBezTo>
                    <a:cubicBezTo>
                      <a:pt x="83" y="15"/>
                      <a:pt x="69" y="20"/>
                      <a:pt x="63" y="27"/>
                    </a:cubicBezTo>
                    <a:cubicBezTo>
                      <a:pt x="64" y="27"/>
                      <a:pt x="65" y="26"/>
                      <a:pt x="66" y="26"/>
                    </a:cubicBezTo>
                    <a:cubicBezTo>
                      <a:pt x="66" y="26"/>
                      <a:pt x="61" y="29"/>
                      <a:pt x="60" y="30"/>
                    </a:cubicBezTo>
                    <a:cubicBezTo>
                      <a:pt x="60" y="29"/>
                      <a:pt x="61" y="29"/>
                      <a:pt x="61" y="29"/>
                    </a:cubicBezTo>
                    <a:cubicBezTo>
                      <a:pt x="59" y="31"/>
                      <a:pt x="47" y="37"/>
                      <a:pt x="46" y="38"/>
                    </a:cubicBezTo>
                    <a:cubicBezTo>
                      <a:pt x="39" y="44"/>
                      <a:pt x="32" y="50"/>
                      <a:pt x="26" y="57"/>
                    </a:cubicBezTo>
                    <a:cubicBezTo>
                      <a:pt x="17" y="68"/>
                      <a:pt x="8" y="80"/>
                      <a:pt x="4" y="95"/>
                    </a:cubicBezTo>
                    <a:cubicBezTo>
                      <a:pt x="0" y="109"/>
                      <a:pt x="0" y="125"/>
                      <a:pt x="11" y="137"/>
                    </a:cubicBezTo>
                    <a:cubicBezTo>
                      <a:pt x="13" y="139"/>
                      <a:pt x="29" y="151"/>
                      <a:pt x="33" y="152"/>
                    </a:cubicBezTo>
                    <a:cubicBezTo>
                      <a:pt x="42" y="161"/>
                      <a:pt x="123" y="162"/>
                      <a:pt x="134" y="160"/>
                    </a:cubicBezTo>
                    <a:cubicBezTo>
                      <a:pt x="137" y="161"/>
                      <a:pt x="144" y="155"/>
                      <a:pt x="146" y="157"/>
                    </a:cubicBezTo>
                    <a:cubicBezTo>
                      <a:pt x="145" y="158"/>
                      <a:pt x="144" y="158"/>
                      <a:pt x="143" y="158"/>
                    </a:cubicBezTo>
                    <a:cubicBezTo>
                      <a:pt x="144" y="160"/>
                      <a:pt x="149" y="158"/>
                      <a:pt x="152" y="157"/>
                    </a:cubicBezTo>
                    <a:cubicBezTo>
                      <a:pt x="158" y="158"/>
                      <a:pt x="169" y="155"/>
                      <a:pt x="173" y="154"/>
                    </a:cubicBezTo>
                    <a:cubicBezTo>
                      <a:pt x="181" y="151"/>
                      <a:pt x="190" y="149"/>
                      <a:pt x="198" y="147"/>
                    </a:cubicBezTo>
                    <a:cubicBezTo>
                      <a:pt x="201" y="147"/>
                      <a:pt x="219" y="140"/>
                      <a:pt x="228" y="137"/>
                    </a:cubicBezTo>
                    <a:cubicBezTo>
                      <a:pt x="229" y="137"/>
                      <a:pt x="229" y="137"/>
                      <a:pt x="230" y="136"/>
                    </a:cubicBezTo>
                    <a:cubicBezTo>
                      <a:pt x="230" y="136"/>
                      <a:pt x="230" y="136"/>
                      <a:pt x="230" y="136"/>
                    </a:cubicBezTo>
                    <a:cubicBezTo>
                      <a:pt x="232" y="135"/>
                      <a:pt x="233" y="135"/>
                      <a:pt x="233" y="135"/>
                    </a:cubicBezTo>
                    <a:cubicBezTo>
                      <a:pt x="234" y="137"/>
                      <a:pt x="245" y="128"/>
                      <a:pt x="246" y="128"/>
                    </a:cubicBezTo>
                    <a:cubicBezTo>
                      <a:pt x="238" y="129"/>
                      <a:pt x="229" y="135"/>
                      <a:pt x="221" y="138"/>
                    </a:cubicBezTo>
                    <a:cubicBezTo>
                      <a:pt x="211" y="141"/>
                      <a:pt x="201" y="145"/>
                      <a:pt x="191" y="147"/>
                    </a:cubicBezTo>
                    <a:cubicBezTo>
                      <a:pt x="184" y="149"/>
                      <a:pt x="180" y="150"/>
                      <a:pt x="173" y="152"/>
                    </a:cubicBezTo>
                    <a:cubicBezTo>
                      <a:pt x="172" y="152"/>
                      <a:pt x="170" y="152"/>
                      <a:pt x="168" y="152"/>
                    </a:cubicBezTo>
                    <a:cubicBezTo>
                      <a:pt x="169" y="152"/>
                      <a:pt x="169" y="152"/>
                      <a:pt x="170" y="152"/>
                    </a:cubicBezTo>
                    <a:cubicBezTo>
                      <a:pt x="169" y="152"/>
                      <a:pt x="169" y="152"/>
                      <a:pt x="168" y="152"/>
                    </a:cubicBezTo>
                    <a:cubicBezTo>
                      <a:pt x="163" y="153"/>
                      <a:pt x="158" y="153"/>
                      <a:pt x="155" y="154"/>
                    </a:cubicBezTo>
                    <a:cubicBezTo>
                      <a:pt x="150" y="155"/>
                      <a:pt x="143" y="155"/>
                      <a:pt x="139" y="155"/>
                    </a:cubicBezTo>
                    <a:cubicBezTo>
                      <a:pt x="148" y="154"/>
                      <a:pt x="158" y="153"/>
                      <a:pt x="167" y="151"/>
                    </a:cubicBezTo>
                    <a:cubicBezTo>
                      <a:pt x="202" y="143"/>
                      <a:pt x="239" y="132"/>
                      <a:pt x="269" y="111"/>
                    </a:cubicBezTo>
                    <a:cubicBezTo>
                      <a:pt x="280" y="103"/>
                      <a:pt x="293" y="94"/>
                      <a:pt x="301" y="83"/>
                    </a:cubicBezTo>
                    <a:cubicBezTo>
                      <a:pt x="305" y="76"/>
                      <a:pt x="307" y="71"/>
                      <a:pt x="309" y="64"/>
                    </a:cubicBezTo>
                    <a:cubicBezTo>
                      <a:pt x="310" y="60"/>
                      <a:pt x="311" y="56"/>
                      <a:pt x="312" y="55"/>
                    </a:cubicBezTo>
                    <a:cubicBezTo>
                      <a:pt x="313" y="54"/>
                      <a:pt x="310" y="45"/>
                      <a:pt x="309" y="44"/>
                    </a:cubicBezTo>
                    <a:cubicBezTo>
                      <a:pt x="305" y="33"/>
                      <a:pt x="294" y="26"/>
                      <a:pt x="284" y="22"/>
                    </a:cubicBezTo>
                    <a:close/>
                    <a:moveTo>
                      <a:pt x="121" y="45"/>
                    </a:moveTo>
                    <a:cubicBezTo>
                      <a:pt x="122" y="45"/>
                      <a:pt x="122" y="45"/>
                      <a:pt x="123" y="44"/>
                    </a:cubicBezTo>
                    <a:cubicBezTo>
                      <a:pt x="122" y="45"/>
                      <a:pt x="122" y="45"/>
                      <a:pt x="121" y="45"/>
                    </a:cubicBezTo>
                    <a:close/>
                    <a:moveTo>
                      <a:pt x="154" y="33"/>
                    </a:moveTo>
                    <a:cubicBezTo>
                      <a:pt x="154" y="34"/>
                      <a:pt x="153" y="34"/>
                      <a:pt x="152" y="34"/>
                    </a:cubicBezTo>
                    <a:cubicBezTo>
                      <a:pt x="153" y="34"/>
                      <a:pt x="154" y="33"/>
                      <a:pt x="154" y="33"/>
                    </a:cubicBezTo>
                    <a:close/>
                    <a:moveTo>
                      <a:pt x="142" y="34"/>
                    </a:moveTo>
                    <a:cubicBezTo>
                      <a:pt x="143" y="34"/>
                      <a:pt x="144" y="34"/>
                      <a:pt x="145" y="34"/>
                    </a:cubicBezTo>
                    <a:cubicBezTo>
                      <a:pt x="145" y="35"/>
                      <a:pt x="142" y="35"/>
                      <a:pt x="142" y="34"/>
                    </a:cubicBezTo>
                    <a:close/>
                    <a:moveTo>
                      <a:pt x="144" y="37"/>
                    </a:moveTo>
                    <a:cubicBezTo>
                      <a:pt x="144" y="36"/>
                      <a:pt x="145" y="36"/>
                      <a:pt x="146" y="36"/>
                    </a:cubicBezTo>
                    <a:cubicBezTo>
                      <a:pt x="145" y="37"/>
                      <a:pt x="145" y="37"/>
                      <a:pt x="144" y="37"/>
                    </a:cubicBezTo>
                    <a:close/>
                    <a:moveTo>
                      <a:pt x="152" y="37"/>
                    </a:moveTo>
                    <a:cubicBezTo>
                      <a:pt x="153" y="36"/>
                      <a:pt x="155" y="35"/>
                      <a:pt x="156" y="35"/>
                    </a:cubicBezTo>
                    <a:cubicBezTo>
                      <a:pt x="156" y="35"/>
                      <a:pt x="152" y="37"/>
                      <a:pt x="152" y="37"/>
                    </a:cubicBezTo>
                    <a:close/>
                    <a:moveTo>
                      <a:pt x="166" y="29"/>
                    </a:moveTo>
                    <a:cubicBezTo>
                      <a:pt x="166" y="28"/>
                      <a:pt x="167" y="31"/>
                      <a:pt x="166" y="29"/>
                    </a:cubicBezTo>
                    <a:close/>
                    <a:moveTo>
                      <a:pt x="168" y="28"/>
                    </a:moveTo>
                    <a:cubicBezTo>
                      <a:pt x="167" y="27"/>
                      <a:pt x="168" y="28"/>
                      <a:pt x="168" y="28"/>
                    </a:cubicBezTo>
                    <a:close/>
                    <a:moveTo>
                      <a:pt x="169" y="32"/>
                    </a:moveTo>
                    <a:cubicBezTo>
                      <a:pt x="169" y="31"/>
                      <a:pt x="172" y="31"/>
                      <a:pt x="172" y="31"/>
                    </a:cubicBezTo>
                    <a:cubicBezTo>
                      <a:pt x="171" y="32"/>
                      <a:pt x="170" y="32"/>
                      <a:pt x="169" y="32"/>
                    </a:cubicBezTo>
                    <a:close/>
                    <a:moveTo>
                      <a:pt x="179" y="26"/>
                    </a:moveTo>
                    <a:cubicBezTo>
                      <a:pt x="179" y="26"/>
                      <a:pt x="183" y="24"/>
                      <a:pt x="184" y="25"/>
                    </a:cubicBezTo>
                    <a:cubicBezTo>
                      <a:pt x="184" y="27"/>
                      <a:pt x="179" y="26"/>
                      <a:pt x="179" y="26"/>
                    </a:cubicBezTo>
                    <a:close/>
                    <a:moveTo>
                      <a:pt x="191" y="24"/>
                    </a:moveTo>
                    <a:cubicBezTo>
                      <a:pt x="190" y="24"/>
                      <a:pt x="195" y="23"/>
                      <a:pt x="196" y="23"/>
                    </a:cubicBezTo>
                    <a:cubicBezTo>
                      <a:pt x="195" y="23"/>
                      <a:pt x="191" y="25"/>
                      <a:pt x="191" y="24"/>
                    </a:cubicBezTo>
                    <a:close/>
                    <a:moveTo>
                      <a:pt x="201" y="22"/>
                    </a:moveTo>
                    <a:cubicBezTo>
                      <a:pt x="200" y="22"/>
                      <a:pt x="199" y="23"/>
                      <a:pt x="198" y="22"/>
                    </a:cubicBezTo>
                    <a:cubicBezTo>
                      <a:pt x="197" y="22"/>
                      <a:pt x="202" y="22"/>
                      <a:pt x="201" y="22"/>
                    </a:cubicBezTo>
                    <a:close/>
                    <a:moveTo>
                      <a:pt x="203" y="22"/>
                    </a:moveTo>
                    <a:cubicBezTo>
                      <a:pt x="204" y="21"/>
                      <a:pt x="212" y="20"/>
                      <a:pt x="212" y="20"/>
                    </a:cubicBezTo>
                    <a:cubicBezTo>
                      <a:pt x="213" y="22"/>
                      <a:pt x="204" y="21"/>
                      <a:pt x="203" y="22"/>
                    </a:cubicBezTo>
                    <a:close/>
                    <a:moveTo>
                      <a:pt x="223" y="16"/>
                    </a:moveTo>
                    <a:cubicBezTo>
                      <a:pt x="223" y="15"/>
                      <a:pt x="223" y="17"/>
                      <a:pt x="223" y="16"/>
                    </a:cubicBezTo>
                    <a:close/>
                    <a:moveTo>
                      <a:pt x="215" y="22"/>
                    </a:moveTo>
                    <a:cubicBezTo>
                      <a:pt x="211" y="21"/>
                      <a:pt x="218" y="21"/>
                      <a:pt x="218" y="21"/>
                    </a:cubicBezTo>
                    <a:cubicBezTo>
                      <a:pt x="217" y="22"/>
                      <a:pt x="216" y="22"/>
                      <a:pt x="215" y="22"/>
                    </a:cubicBezTo>
                    <a:close/>
                    <a:moveTo>
                      <a:pt x="233" y="19"/>
                    </a:moveTo>
                    <a:cubicBezTo>
                      <a:pt x="233" y="19"/>
                      <a:pt x="233" y="20"/>
                      <a:pt x="234" y="20"/>
                    </a:cubicBezTo>
                    <a:cubicBezTo>
                      <a:pt x="234" y="20"/>
                      <a:pt x="215" y="20"/>
                      <a:pt x="215" y="20"/>
                    </a:cubicBezTo>
                    <a:cubicBezTo>
                      <a:pt x="217" y="20"/>
                      <a:pt x="242" y="17"/>
                      <a:pt x="242" y="18"/>
                    </a:cubicBezTo>
                    <a:cubicBezTo>
                      <a:pt x="242" y="16"/>
                      <a:pt x="247" y="18"/>
                      <a:pt x="248" y="18"/>
                    </a:cubicBezTo>
                    <a:cubicBezTo>
                      <a:pt x="247" y="17"/>
                      <a:pt x="235" y="18"/>
                      <a:pt x="233" y="19"/>
                    </a:cubicBezTo>
                    <a:close/>
                    <a:moveTo>
                      <a:pt x="298" y="30"/>
                    </a:moveTo>
                    <a:cubicBezTo>
                      <a:pt x="298" y="31"/>
                      <a:pt x="297" y="31"/>
                      <a:pt x="297" y="29"/>
                    </a:cubicBezTo>
                    <a:cubicBezTo>
                      <a:pt x="295" y="27"/>
                      <a:pt x="298" y="31"/>
                      <a:pt x="298" y="30"/>
                    </a:cubicBezTo>
                    <a:close/>
                    <a:moveTo>
                      <a:pt x="274" y="24"/>
                    </a:moveTo>
                    <a:cubicBezTo>
                      <a:pt x="273" y="25"/>
                      <a:pt x="264" y="22"/>
                      <a:pt x="264" y="22"/>
                    </a:cubicBezTo>
                    <a:cubicBezTo>
                      <a:pt x="264" y="21"/>
                      <a:pt x="275" y="24"/>
                      <a:pt x="274" y="24"/>
                    </a:cubicBezTo>
                    <a:close/>
                    <a:moveTo>
                      <a:pt x="277" y="20"/>
                    </a:moveTo>
                    <a:cubicBezTo>
                      <a:pt x="276" y="20"/>
                      <a:pt x="275" y="20"/>
                      <a:pt x="275" y="20"/>
                    </a:cubicBezTo>
                    <a:cubicBezTo>
                      <a:pt x="275" y="19"/>
                      <a:pt x="277" y="20"/>
                      <a:pt x="277" y="20"/>
                    </a:cubicBezTo>
                    <a:close/>
                    <a:moveTo>
                      <a:pt x="283" y="25"/>
                    </a:moveTo>
                    <a:cubicBezTo>
                      <a:pt x="284" y="25"/>
                      <a:pt x="285" y="26"/>
                      <a:pt x="286" y="26"/>
                    </a:cubicBezTo>
                    <a:cubicBezTo>
                      <a:pt x="286" y="26"/>
                      <a:pt x="290" y="29"/>
                      <a:pt x="291" y="29"/>
                    </a:cubicBezTo>
                    <a:cubicBezTo>
                      <a:pt x="289" y="29"/>
                      <a:pt x="284" y="27"/>
                      <a:pt x="283" y="25"/>
                    </a:cubicBezTo>
                    <a:close/>
                    <a:moveTo>
                      <a:pt x="296" y="35"/>
                    </a:moveTo>
                    <a:cubicBezTo>
                      <a:pt x="297" y="35"/>
                      <a:pt x="297" y="36"/>
                      <a:pt x="297" y="37"/>
                    </a:cubicBezTo>
                    <a:cubicBezTo>
                      <a:pt x="297" y="36"/>
                      <a:pt x="295" y="36"/>
                      <a:pt x="296" y="35"/>
                    </a:cubicBezTo>
                    <a:close/>
                    <a:moveTo>
                      <a:pt x="295" y="33"/>
                    </a:moveTo>
                    <a:cubicBezTo>
                      <a:pt x="294" y="32"/>
                      <a:pt x="298" y="35"/>
                      <a:pt x="299" y="36"/>
                    </a:cubicBezTo>
                    <a:cubicBezTo>
                      <a:pt x="298" y="34"/>
                      <a:pt x="296" y="34"/>
                      <a:pt x="295" y="33"/>
                    </a:cubicBezTo>
                    <a:close/>
                    <a:moveTo>
                      <a:pt x="235" y="119"/>
                    </a:moveTo>
                    <a:cubicBezTo>
                      <a:pt x="235" y="119"/>
                      <a:pt x="234" y="120"/>
                      <a:pt x="233" y="120"/>
                    </a:cubicBezTo>
                    <a:cubicBezTo>
                      <a:pt x="233" y="121"/>
                      <a:pt x="232" y="121"/>
                      <a:pt x="231" y="121"/>
                    </a:cubicBezTo>
                    <a:cubicBezTo>
                      <a:pt x="229" y="121"/>
                      <a:pt x="237" y="118"/>
                      <a:pt x="235" y="119"/>
                    </a:cubicBezTo>
                    <a:close/>
                    <a:moveTo>
                      <a:pt x="228" y="120"/>
                    </a:moveTo>
                    <a:cubicBezTo>
                      <a:pt x="228" y="121"/>
                      <a:pt x="227" y="121"/>
                      <a:pt x="226" y="121"/>
                    </a:cubicBezTo>
                    <a:cubicBezTo>
                      <a:pt x="227" y="121"/>
                      <a:pt x="227" y="120"/>
                      <a:pt x="228" y="120"/>
                    </a:cubicBezTo>
                    <a:close/>
                    <a:moveTo>
                      <a:pt x="229" y="121"/>
                    </a:moveTo>
                    <a:cubicBezTo>
                      <a:pt x="230" y="123"/>
                      <a:pt x="226" y="122"/>
                      <a:pt x="226" y="122"/>
                    </a:cubicBezTo>
                    <a:cubicBezTo>
                      <a:pt x="227" y="122"/>
                      <a:pt x="228" y="121"/>
                      <a:pt x="229" y="121"/>
                    </a:cubicBezTo>
                    <a:close/>
                    <a:moveTo>
                      <a:pt x="209" y="129"/>
                    </a:moveTo>
                    <a:cubicBezTo>
                      <a:pt x="210" y="129"/>
                      <a:pt x="205" y="130"/>
                      <a:pt x="205" y="130"/>
                    </a:cubicBezTo>
                    <a:cubicBezTo>
                      <a:pt x="207" y="127"/>
                      <a:pt x="210" y="129"/>
                      <a:pt x="209" y="129"/>
                    </a:cubicBezTo>
                    <a:close/>
                    <a:moveTo>
                      <a:pt x="159" y="142"/>
                    </a:moveTo>
                    <a:cubicBezTo>
                      <a:pt x="158" y="142"/>
                      <a:pt x="150" y="144"/>
                      <a:pt x="150" y="143"/>
                    </a:cubicBezTo>
                    <a:cubicBezTo>
                      <a:pt x="150" y="142"/>
                      <a:pt x="164" y="141"/>
                      <a:pt x="159" y="142"/>
                    </a:cubicBezTo>
                    <a:close/>
                    <a:moveTo>
                      <a:pt x="138" y="145"/>
                    </a:moveTo>
                    <a:cubicBezTo>
                      <a:pt x="135" y="145"/>
                      <a:pt x="133" y="145"/>
                      <a:pt x="130" y="146"/>
                    </a:cubicBezTo>
                    <a:cubicBezTo>
                      <a:pt x="133" y="145"/>
                      <a:pt x="136" y="145"/>
                      <a:pt x="138" y="145"/>
                    </a:cubicBezTo>
                    <a:close/>
                    <a:moveTo>
                      <a:pt x="117" y="146"/>
                    </a:moveTo>
                    <a:cubicBezTo>
                      <a:pt x="116" y="146"/>
                      <a:pt x="115" y="146"/>
                      <a:pt x="115" y="146"/>
                    </a:cubicBezTo>
                    <a:cubicBezTo>
                      <a:pt x="115" y="146"/>
                      <a:pt x="116" y="146"/>
                      <a:pt x="117" y="146"/>
                    </a:cubicBezTo>
                    <a:close/>
                    <a:moveTo>
                      <a:pt x="100" y="146"/>
                    </a:moveTo>
                    <a:cubicBezTo>
                      <a:pt x="101" y="146"/>
                      <a:pt x="102" y="146"/>
                      <a:pt x="103" y="146"/>
                    </a:cubicBezTo>
                    <a:cubicBezTo>
                      <a:pt x="103" y="147"/>
                      <a:pt x="100" y="146"/>
                      <a:pt x="100" y="146"/>
                    </a:cubicBezTo>
                    <a:close/>
                    <a:moveTo>
                      <a:pt x="93" y="147"/>
                    </a:moveTo>
                    <a:cubicBezTo>
                      <a:pt x="93" y="147"/>
                      <a:pt x="92" y="147"/>
                      <a:pt x="91" y="147"/>
                    </a:cubicBezTo>
                    <a:cubicBezTo>
                      <a:pt x="92" y="146"/>
                      <a:pt x="93" y="146"/>
                      <a:pt x="93" y="147"/>
                    </a:cubicBezTo>
                    <a:close/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9" y="145"/>
                      <a:pt x="70" y="145"/>
                      <a:pt x="71" y="146"/>
                    </a:cubicBezTo>
                    <a:close/>
                    <a:moveTo>
                      <a:pt x="113" y="19"/>
                    </a:moveTo>
                    <a:cubicBezTo>
                      <a:pt x="113" y="19"/>
                      <a:pt x="108" y="21"/>
                      <a:pt x="108" y="21"/>
                    </a:cubicBezTo>
                    <a:cubicBezTo>
                      <a:pt x="107" y="19"/>
                      <a:pt x="113" y="19"/>
                      <a:pt x="113" y="19"/>
                    </a:cubicBezTo>
                    <a:close/>
                    <a:moveTo>
                      <a:pt x="90" y="29"/>
                    </a:moveTo>
                    <a:cubicBezTo>
                      <a:pt x="91" y="28"/>
                      <a:pt x="95" y="28"/>
                      <a:pt x="95" y="27"/>
                    </a:cubicBezTo>
                    <a:cubicBezTo>
                      <a:pt x="95" y="27"/>
                      <a:pt x="89" y="30"/>
                      <a:pt x="90" y="29"/>
                    </a:cubicBezTo>
                    <a:close/>
                    <a:moveTo>
                      <a:pt x="106" y="6"/>
                    </a:moveTo>
                    <a:cubicBezTo>
                      <a:pt x="99" y="8"/>
                      <a:pt x="92" y="12"/>
                      <a:pt x="92" y="13"/>
                    </a:cubicBezTo>
                    <a:cubicBezTo>
                      <a:pt x="93" y="10"/>
                      <a:pt x="100" y="8"/>
                      <a:pt x="106" y="6"/>
                    </a:cubicBezTo>
                    <a:close/>
                    <a:moveTo>
                      <a:pt x="89" y="15"/>
                    </a:moveTo>
                    <a:cubicBezTo>
                      <a:pt x="88" y="16"/>
                      <a:pt x="86" y="17"/>
                      <a:pt x="85" y="17"/>
                    </a:cubicBezTo>
                    <a:cubicBezTo>
                      <a:pt x="85" y="15"/>
                      <a:pt x="89" y="15"/>
                      <a:pt x="89" y="15"/>
                    </a:cubicBezTo>
                    <a:close/>
                    <a:moveTo>
                      <a:pt x="83" y="18"/>
                    </a:moveTo>
                    <a:cubicBezTo>
                      <a:pt x="83" y="18"/>
                      <a:pt x="79" y="21"/>
                      <a:pt x="79" y="20"/>
                    </a:cubicBezTo>
                    <a:cubicBezTo>
                      <a:pt x="78" y="20"/>
                      <a:pt x="83" y="18"/>
                      <a:pt x="83" y="18"/>
                    </a:cubicBezTo>
                    <a:close/>
                    <a:moveTo>
                      <a:pt x="92" y="25"/>
                    </a:moveTo>
                    <a:cubicBezTo>
                      <a:pt x="90" y="26"/>
                      <a:pt x="89" y="27"/>
                      <a:pt x="88" y="28"/>
                    </a:cubicBezTo>
                    <a:cubicBezTo>
                      <a:pt x="85" y="29"/>
                      <a:pt x="81" y="31"/>
                      <a:pt x="77" y="33"/>
                    </a:cubicBezTo>
                    <a:cubicBezTo>
                      <a:pt x="82" y="31"/>
                      <a:pt x="87" y="28"/>
                      <a:pt x="92" y="25"/>
                    </a:cubicBezTo>
                    <a:close/>
                    <a:moveTo>
                      <a:pt x="69" y="26"/>
                    </a:moveTo>
                    <a:cubicBezTo>
                      <a:pt x="70" y="25"/>
                      <a:pt x="72" y="23"/>
                      <a:pt x="74" y="22"/>
                    </a:cubicBezTo>
                    <a:cubicBezTo>
                      <a:pt x="71" y="24"/>
                      <a:pt x="67" y="28"/>
                      <a:pt x="64" y="29"/>
                    </a:cubicBezTo>
                    <a:cubicBezTo>
                      <a:pt x="65" y="29"/>
                      <a:pt x="69" y="26"/>
                      <a:pt x="69" y="26"/>
                    </a:cubicBezTo>
                    <a:close/>
                    <a:moveTo>
                      <a:pt x="58" y="36"/>
                    </a:moveTo>
                    <a:cubicBezTo>
                      <a:pt x="57" y="37"/>
                      <a:pt x="55" y="37"/>
                      <a:pt x="54" y="38"/>
                    </a:cubicBezTo>
                    <a:cubicBezTo>
                      <a:pt x="55" y="37"/>
                      <a:pt x="57" y="36"/>
                      <a:pt x="58" y="36"/>
                    </a:cubicBezTo>
                    <a:close/>
                    <a:moveTo>
                      <a:pt x="29" y="60"/>
                    </a:moveTo>
                    <a:cubicBezTo>
                      <a:pt x="30" y="58"/>
                      <a:pt x="31" y="57"/>
                      <a:pt x="32" y="57"/>
                    </a:cubicBezTo>
                    <a:cubicBezTo>
                      <a:pt x="32" y="57"/>
                      <a:pt x="28" y="61"/>
                      <a:pt x="29" y="60"/>
                    </a:cubicBezTo>
                    <a:close/>
                    <a:moveTo>
                      <a:pt x="23" y="67"/>
                    </a:moveTo>
                    <a:cubicBezTo>
                      <a:pt x="21" y="70"/>
                      <a:pt x="16" y="78"/>
                      <a:pt x="16" y="78"/>
                    </a:cubicBezTo>
                    <a:cubicBezTo>
                      <a:pt x="17" y="74"/>
                      <a:pt x="21" y="71"/>
                      <a:pt x="23" y="67"/>
                    </a:cubicBezTo>
                    <a:close/>
                    <a:moveTo>
                      <a:pt x="12" y="82"/>
                    </a:moveTo>
                    <a:cubicBezTo>
                      <a:pt x="12" y="80"/>
                      <a:pt x="13" y="79"/>
                      <a:pt x="14" y="78"/>
                    </a:cubicBezTo>
                    <a:cubicBezTo>
                      <a:pt x="14" y="79"/>
                      <a:pt x="11" y="84"/>
                      <a:pt x="12" y="82"/>
                    </a:cubicBezTo>
                    <a:close/>
                    <a:moveTo>
                      <a:pt x="28" y="149"/>
                    </a:moveTo>
                    <a:cubicBezTo>
                      <a:pt x="25" y="148"/>
                      <a:pt x="9" y="131"/>
                      <a:pt x="7" y="126"/>
                    </a:cubicBezTo>
                    <a:cubicBezTo>
                      <a:pt x="7" y="127"/>
                      <a:pt x="7" y="127"/>
                      <a:pt x="7" y="128"/>
                    </a:cubicBezTo>
                    <a:cubicBezTo>
                      <a:pt x="4" y="126"/>
                      <a:pt x="5" y="112"/>
                      <a:pt x="5" y="109"/>
                    </a:cubicBezTo>
                    <a:cubicBezTo>
                      <a:pt x="6" y="99"/>
                      <a:pt x="11" y="91"/>
                      <a:pt x="14" y="82"/>
                    </a:cubicBezTo>
                    <a:cubicBezTo>
                      <a:pt x="14" y="87"/>
                      <a:pt x="9" y="95"/>
                      <a:pt x="8" y="99"/>
                    </a:cubicBezTo>
                    <a:cubicBezTo>
                      <a:pt x="5" y="108"/>
                      <a:pt x="5" y="118"/>
                      <a:pt x="9" y="126"/>
                    </a:cubicBezTo>
                    <a:cubicBezTo>
                      <a:pt x="14" y="136"/>
                      <a:pt x="22" y="142"/>
                      <a:pt x="32" y="147"/>
                    </a:cubicBezTo>
                    <a:cubicBezTo>
                      <a:pt x="27" y="145"/>
                      <a:pt x="23" y="143"/>
                      <a:pt x="23" y="143"/>
                    </a:cubicBezTo>
                    <a:cubicBezTo>
                      <a:pt x="25" y="144"/>
                      <a:pt x="32" y="148"/>
                      <a:pt x="33" y="149"/>
                    </a:cubicBezTo>
                    <a:cubicBezTo>
                      <a:pt x="33" y="148"/>
                      <a:pt x="27" y="149"/>
                      <a:pt x="28" y="149"/>
                    </a:cubicBezTo>
                    <a:close/>
                    <a:moveTo>
                      <a:pt x="37" y="150"/>
                    </a:moveTo>
                    <a:cubicBezTo>
                      <a:pt x="37" y="150"/>
                      <a:pt x="42" y="152"/>
                      <a:pt x="41" y="153"/>
                    </a:cubicBezTo>
                    <a:cubicBezTo>
                      <a:pt x="41" y="153"/>
                      <a:pt x="37" y="151"/>
                      <a:pt x="37" y="150"/>
                    </a:cubicBezTo>
                    <a:close/>
                    <a:moveTo>
                      <a:pt x="49" y="156"/>
                    </a:moveTo>
                    <a:cubicBezTo>
                      <a:pt x="48" y="156"/>
                      <a:pt x="47" y="155"/>
                      <a:pt x="46" y="155"/>
                    </a:cubicBezTo>
                    <a:cubicBezTo>
                      <a:pt x="44" y="154"/>
                      <a:pt x="52" y="154"/>
                      <a:pt x="49" y="156"/>
                    </a:cubicBezTo>
                    <a:close/>
                    <a:moveTo>
                      <a:pt x="54" y="155"/>
                    </a:moveTo>
                    <a:cubicBezTo>
                      <a:pt x="55" y="155"/>
                      <a:pt x="56" y="155"/>
                      <a:pt x="57" y="156"/>
                    </a:cubicBezTo>
                    <a:cubicBezTo>
                      <a:pt x="56" y="156"/>
                      <a:pt x="55" y="156"/>
                      <a:pt x="54" y="155"/>
                    </a:cubicBezTo>
                    <a:close/>
                    <a:moveTo>
                      <a:pt x="78" y="158"/>
                    </a:moveTo>
                    <a:cubicBezTo>
                      <a:pt x="79" y="158"/>
                      <a:pt x="80" y="158"/>
                      <a:pt x="82" y="158"/>
                    </a:cubicBezTo>
                    <a:cubicBezTo>
                      <a:pt x="80" y="159"/>
                      <a:pt x="79" y="158"/>
                      <a:pt x="78" y="158"/>
                    </a:cubicBezTo>
                    <a:close/>
                    <a:moveTo>
                      <a:pt x="70" y="158"/>
                    </a:moveTo>
                    <a:cubicBezTo>
                      <a:pt x="67" y="159"/>
                      <a:pt x="54" y="155"/>
                      <a:pt x="42" y="150"/>
                    </a:cubicBezTo>
                    <a:cubicBezTo>
                      <a:pt x="45" y="151"/>
                      <a:pt x="48" y="152"/>
                      <a:pt x="51" y="153"/>
                    </a:cubicBezTo>
                    <a:cubicBezTo>
                      <a:pt x="61" y="155"/>
                      <a:pt x="72" y="157"/>
                      <a:pt x="84" y="157"/>
                    </a:cubicBezTo>
                    <a:cubicBezTo>
                      <a:pt x="79" y="157"/>
                      <a:pt x="73" y="158"/>
                      <a:pt x="70" y="158"/>
                    </a:cubicBezTo>
                    <a:close/>
                    <a:moveTo>
                      <a:pt x="103" y="160"/>
                    </a:moveTo>
                    <a:cubicBezTo>
                      <a:pt x="104" y="160"/>
                      <a:pt x="105" y="160"/>
                      <a:pt x="105" y="160"/>
                    </a:cubicBezTo>
                    <a:cubicBezTo>
                      <a:pt x="107" y="161"/>
                      <a:pt x="103" y="160"/>
                      <a:pt x="103" y="160"/>
                    </a:cubicBezTo>
                    <a:close/>
                    <a:moveTo>
                      <a:pt x="113" y="160"/>
                    </a:moveTo>
                    <a:cubicBezTo>
                      <a:pt x="114" y="160"/>
                      <a:pt x="115" y="160"/>
                      <a:pt x="116" y="160"/>
                    </a:cubicBezTo>
                    <a:cubicBezTo>
                      <a:pt x="116" y="161"/>
                      <a:pt x="113" y="160"/>
                      <a:pt x="113" y="160"/>
                    </a:cubicBezTo>
                    <a:close/>
                    <a:moveTo>
                      <a:pt x="116" y="158"/>
                    </a:moveTo>
                    <a:cubicBezTo>
                      <a:pt x="116" y="158"/>
                      <a:pt x="127" y="158"/>
                      <a:pt x="127" y="157"/>
                    </a:cubicBezTo>
                    <a:cubicBezTo>
                      <a:pt x="127" y="157"/>
                      <a:pt x="114" y="158"/>
                      <a:pt x="113" y="158"/>
                    </a:cubicBezTo>
                    <a:cubicBezTo>
                      <a:pt x="113" y="158"/>
                      <a:pt x="114" y="159"/>
                      <a:pt x="114" y="159"/>
                    </a:cubicBezTo>
                    <a:cubicBezTo>
                      <a:pt x="112" y="159"/>
                      <a:pt x="85" y="160"/>
                      <a:pt x="85" y="158"/>
                    </a:cubicBezTo>
                    <a:cubicBezTo>
                      <a:pt x="85" y="159"/>
                      <a:pt x="89" y="158"/>
                      <a:pt x="89" y="158"/>
                    </a:cubicBezTo>
                    <a:cubicBezTo>
                      <a:pt x="89" y="158"/>
                      <a:pt x="88" y="158"/>
                      <a:pt x="87" y="158"/>
                    </a:cubicBezTo>
                    <a:cubicBezTo>
                      <a:pt x="89" y="158"/>
                      <a:pt x="91" y="158"/>
                      <a:pt x="92" y="158"/>
                    </a:cubicBezTo>
                    <a:cubicBezTo>
                      <a:pt x="92" y="158"/>
                      <a:pt x="92" y="158"/>
                      <a:pt x="91" y="158"/>
                    </a:cubicBezTo>
                    <a:cubicBezTo>
                      <a:pt x="91" y="158"/>
                      <a:pt x="92" y="158"/>
                      <a:pt x="92" y="158"/>
                    </a:cubicBezTo>
                    <a:cubicBezTo>
                      <a:pt x="105" y="158"/>
                      <a:pt x="119" y="158"/>
                      <a:pt x="132" y="156"/>
                    </a:cubicBezTo>
                    <a:cubicBezTo>
                      <a:pt x="131" y="156"/>
                      <a:pt x="131" y="156"/>
                      <a:pt x="131" y="157"/>
                    </a:cubicBezTo>
                    <a:cubicBezTo>
                      <a:pt x="131" y="157"/>
                      <a:pt x="133" y="157"/>
                      <a:pt x="134" y="157"/>
                    </a:cubicBezTo>
                    <a:cubicBezTo>
                      <a:pt x="129" y="158"/>
                      <a:pt x="116" y="160"/>
                      <a:pt x="116" y="158"/>
                    </a:cubicBezTo>
                    <a:close/>
                    <a:moveTo>
                      <a:pt x="222" y="138"/>
                    </a:moveTo>
                    <a:cubicBezTo>
                      <a:pt x="222" y="138"/>
                      <a:pt x="221" y="138"/>
                      <a:pt x="222" y="138"/>
                    </a:cubicBezTo>
                    <a:close/>
                    <a:moveTo>
                      <a:pt x="219" y="140"/>
                    </a:moveTo>
                    <a:cubicBezTo>
                      <a:pt x="219" y="141"/>
                      <a:pt x="219" y="138"/>
                      <a:pt x="219" y="140"/>
                    </a:cubicBezTo>
                    <a:close/>
                    <a:moveTo>
                      <a:pt x="214" y="141"/>
                    </a:moveTo>
                    <a:cubicBezTo>
                      <a:pt x="217" y="141"/>
                      <a:pt x="211" y="142"/>
                      <a:pt x="211" y="142"/>
                    </a:cubicBezTo>
                    <a:cubicBezTo>
                      <a:pt x="212" y="141"/>
                      <a:pt x="213" y="141"/>
                      <a:pt x="214" y="141"/>
                    </a:cubicBezTo>
                    <a:close/>
                    <a:moveTo>
                      <a:pt x="189" y="149"/>
                    </a:moveTo>
                    <a:cubicBezTo>
                      <a:pt x="189" y="149"/>
                      <a:pt x="188" y="150"/>
                      <a:pt x="187" y="150"/>
                    </a:cubicBezTo>
                    <a:cubicBezTo>
                      <a:pt x="188" y="149"/>
                      <a:pt x="188" y="149"/>
                      <a:pt x="189" y="149"/>
                    </a:cubicBezTo>
                    <a:close/>
                    <a:moveTo>
                      <a:pt x="164" y="153"/>
                    </a:moveTo>
                    <a:cubicBezTo>
                      <a:pt x="161" y="154"/>
                      <a:pt x="158" y="154"/>
                      <a:pt x="155" y="154"/>
                    </a:cubicBezTo>
                    <a:cubicBezTo>
                      <a:pt x="157" y="153"/>
                      <a:pt x="161" y="153"/>
                      <a:pt x="164" y="153"/>
                    </a:cubicBezTo>
                    <a:close/>
                    <a:moveTo>
                      <a:pt x="155" y="157"/>
                    </a:moveTo>
                    <a:cubicBezTo>
                      <a:pt x="154" y="157"/>
                      <a:pt x="154" y="157"/>
                      <a:pt x="153" y="157"/>
                    </a:cubicBezTo>
                    <a:cubicBezTo>
                      <a:pt x="154" y="157"/>
                      <a:pt x="155" y="157"/>
                      <a:pt x="155" y="157"/>
                    </a:cubicBezTo>
                    <a:close/>
                    <a:moveTo>
                      <a:pt x="150" y="156"/>
                    </a:moveTo>
                    <a:cubicBezTo>
                      <a:pt x="148" y="156"/>
                      <a:pt x="145" y="157"/>
                      <a:pt x="144" y="156"/>
                    </a:cubicBezTo>
                    <a:cubicBezTo>
                      <a:pt x="143" y="156"/>
                      <a:pt x="153" y="155"/>
                      <a:pt x="150" y="156"/>
                    </a:cubicBezTo>
                    <a:close/>
                    <a:moveTo>
                      <a:pt x="274" y="107"/>
                    </a:moveTo>
                    <a:cubicBezTo>
                      <a:pt x="274" y="108"/>
                      <a:pt x="273" y="108"/>
                      <a:pt x="272" y="108"/>
                    </a:cubicBezTo>
                    <a:cubicBezTo>
                      <a:pt x="272" y="108"/>
                      <a:pt x="275" y="105"/>
                      <a:pt x="274" y="107"/>
                    </a:cubicBezTo>
                    <a:close/>
                    <a:moveTo>
                      <a:pt x="290" y="91"/>
                    </a:moveTo>
                    <a:cubicBezTo>
                      <a:pt x="290" y="90"/>
                      <a:pt x="290" y="90"/>
                      <a:pt x="291" y="90"/>
                    </a:cubicBezTo>
                    <a:cubicBezTo>
                      <a:pt x="291" y="90"/>
                      <a:pt x="290" y="91"/>
                      <a:pt x="290" y="91"/>
                    </a:cubicBezTo>
                    <a:close/>
                    <a:moveTo>
                      <a:pt x="293" y="85"/>
                    </a:moveTo>
                    <a:cubicBezTo>
                      <a:pt x="293" y="84"/>
                      <a:pt x="294" y="84"/>
                      <a:pt x="295" y="84"/>
                    </a:cubicBezTo>
                    <a:cubicBezTo>
                      <a:pt x="296" y="85"/>
                      <a:pt x="293" y="86"/>
                      <a:pt x="293" y="85"/>
                    </a:cubicBezTo>
                    <a:close/>
                    <a:moveTo>
                      <a:pt x="294" y="89"/>
                    </a:moveTo>
                    <a:cubicBezTo>
                      <a:pt x="294" y="88"/>
                      <a:pt x="294" y="88"/>
                      <a:pt x="295" y="87"/>
                    </a:cubicBezTo>
                    <a:cubicBezTo>
                      <a:pt x="295" y="88"/>
                      <a:pt x="294" y="89"/>
                      <a:pt x="294" y="89"/>
                    </a:cubicBezTo>
                    <a:close/>
                    <a:moveTo>
                      <a:pt x="295" y="81"/>
                    </a:moveTo>
                    <a:cubicBezTo>
                      <a:pt x="296" y="80"/>
                      <a:pt x="298" y="77"/>
                      <a:pt x="298" y="78"/>
                    </a:cubicBezTo>
                    <a:cubicBezTo>
                      <a:pt x="299" y="79"/>
                      <a:pt x="296" y="80"/>
                      <a:pt x="295" y="81"/>
                    </a:cubicBezTo>
                    <a:close/>
                    <a:moveTo>
                      <a:pt x="299" y="77"/>
                    </a:moveTo>
                    <a:cubicBezTo>
                      <a:pt x="298" y="77"/>
                      <a:pt x="300" y="73"/>
                      <a:pt x="300" y="74"/>
                    </a:cubicBezTo>
                    <a:cubicBezTo>
                      <a:pt x="300" y="75"/>
                      <a:pt x="299" y="76"/>
                      <a:pt x="299" y="77"/>
                    </a:cubicBezTo>
                    <a:close/>
                    <a:moveTo>
                      <a:pt x="303" y="74"/>
                    </a:moveTo>
                    <a:cubicBezTo>
                      <a:pt x="303" y="76"/>
                      <a:pt x="302" y="76"/>
                      <a:pt x="302" y="76"/>
                    </a:cubicBezTo>
                    <a:cubicBezTo>
                      <a:pt x="302" y="75"/>
                      <a:pt x="302" y="75"/>
                      <a:pt x="303" y="74"/>
                    </a:cubicBezTo>
                    <a:close/>
                    <a:moveTo>
                      <a:pt x="303" y="77"/>
                    </a:moveTo>
                    <a:cubicBezTo>
                      <a:pt x="302" y="78"/>
                      <a:pt x="302" y="78"/>
                      <a:pt x="303" y="76"/>
                    </a:cubicBezTo>
                    <a:cubicBezTo>
                      <a:pt x="304" y="76"/>
                      <a:pt x="304" y="76"/>
                      <a:pt x="303" y="77"/>
                    </a:cubicBezTo>
                    <a:close/>
                    <a:moveTo>
                      <a:pt x="304" y="66"/>
                    </a:moveTo>
                    <a:cubicBezTo>
                      <a:pt x="304" y="68"/>
                      <a:pt x="304" y="66"/>
                      <a:pt x="304" y="66"/>
                    </a:cubicBezTo>
                    <a:close/>
                    <a:moveTo>
                      <a:pt x="306" y="39"/>
                    </a:moveTo>
                    <a:cubicBezTo>
                      <a:pt x="305" y="38"/>
                      <a:pt x="305" y="38"/>
                      <a:pt x="305" y="37"/>
                    </a:cubicBezTo>
                    <a:cubicBezTo>
                      <a:pt x="305" y="37"/>
                      <a:pt x="306" y="38"/>
                      <a:pt x="306" y="39"/>
                    </a:cubicBezTo>
                    <a:close/>
                    <a:moveTo>
                      <a:pt x="306" y="46"/>
                    </a:moveTo>
                    <a:cubicBezTo>
                      <a:pt x="305" y="45"/>
                      <a:pt x="305" y="44"/>
                      <a:pt x="304" y="43"/>
                    </a:cubicBezTo>
                    <a:cubicBezTo>
                      <a:pt x="304" y="41"/>
                      <a:pt x="306" y="46"/>
                      <a:pt x="306" y="46"/>
                    </a:cubicBezTo>
                    <a:close/>
                    <a:moveTo>
                      <a:pt x="305" y="50"/>
                    </a:moveTo>
                    <a:cubicBezTo>
                      <a:pt x="307" y="51"/>
                      <a:pt x="306" y="50"/>
                      <a:pt x="305" y="50"/>
                    </a:cubicBezTo>
                    <a:close/>
                    <a:moveTo>
                      <a:pt x="307" y="62"/>
                    </a:moveTo>
                    <a:cubicBezTo>
                      <a:pt x="307" y="63"/>
                      <a:pt x="307" y="64"/>
                      <a:pt x="306" y="65"/>
                    </a:cubicBezTo>
                    <a:cubicBezTo>
                      <a:pt x="306" y="64"/>
                      <a:pt x="306" y="63"/>
                      <a:pt x="307" y="62"/>
                    </a:cubicBezTo>
                    <a:close/>
                    <a:moveTo>
                      <a:pt x="306" y="69"/>
                    </a:moveTo>
                    <a:cubicBezTo>
                      <a:pt x="306" y="68"/>
                      <a:pt x="306" y="68"/>
                      <a:pt x="307" y="67"/>
                    </a:cubicBezTo>
                    <a:cubicBezTo>
                      <a:pt x="308" y="67"/>
                      <a:pt x="306" y="69"/>
                      <a:pt x="306" y="69"/>
                    </a:cubicBezTo>
                    <a:close/>
                    <a:moveTo>
                      <a:pt x="306" y="47"/>
                    </a:moveTo>
                    <a:cubicBezTo>
                      <a:pt x="307" y="48"/>
                      <a:pt x="307" y="49"/>
                      <a:pt x="307" y="50"/>
                    </a:cubicBezTo>
                    <a:cubicBezTo>
                      <a:pt x="307" y="50"/>
                      <a:pt x="306" y="47"/>
                      <a:pt x="306" y="47"/>
                    </a:cubicBezTo>
                    <a:close/>
                    <a:moveTo>
                      <a:pt x="232" y="27"/>
                    </a:moveTo>
                    <a:cubicBezTo>
                      <a:pt x="232" y="28"/>
                      <a:pt x="237" y="27"/>
                      <a:pt x="237" y="27"/>
                    </a:cubicBezTo>
                    <a:cubicBezTo>
                      <a:pt x="237" y="27"/>
                      <a:pt x="237" y="26"/>
                      <a:pt x="236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2" y="27"/>
                      <a:pt x="232" y="27"/>
                      <a:pt x="233" y="27"/>
                    </a:cubicBezTo>
                    <a:cubicBezTo>
                      <a:pt x="233" y="27"/>
                      <a:pt x="233" y="27"/>
                      <a:pt x="232" y="27"/>
                    </a:cubicBezTo>
                    <a:close/>
                    <a:moveTo>
                      <a:pt x="63" y="156"/>
                    </a:moveTo>
                    <a:cubicBezTo>
                      <a:pt x="63" y="157"/>
                      <a:pt x="63" y="156"/>
                      <a:pt x="63" y="156"/>
                    </a:cubicBezTo>
                    <a:close/>
                    <a:moveTo>
                      <a:pt x="66" y="157"/>
                    </a:moveTo>
                    <a:cubicBezTo>
                      <a:pt x="67" y="157"/>
                      <a:pt x="68" y="158"/>
                      <a:pt x="70" y="158"/>
                    </a:cubicBezTo>
                    <a:cubicBezTo>
                      <a:pt x="70" y="158"/>
                      <a:pt x="70" y="158"/>
                      <a:pt x="70" y="158"/>
                    </a:cubicBezTo>
                    <a:cubicBezTo>
                      <a:pt x="69" y="157"/>
                      <a:pt x="68" y="157"/>
                      <a:pt x="66" y="157"/>
                    </a:cubicBezTo>
                    <a:close/>
                    <a:moveTo>
                      <a:pt x="75" y="158"/>
                    </a:moveTo>
                    <a:cubicBezTo>
                      <a:pt x="74" y="157"/>
                      <a:pt x="73" y="157"/>
                      <a:pt x="73" y="158"/>
                    </a:cubicBezTo>
                    <a:cubicBezTo>
                      <a:pt x="73" y="158"/>
                      <a:pt x="74" y="158"/>
                      <a:pt x="75" y="158"/>
                    </a:cubicBezTo>
                    <a:close/>
                    <a:moveTo>
                      <a:pt x="97" y="158"/>
                    </a:moveTo>
                    <a:cubicBezTo>
                      <a:pt x="98" y="159"/>
                      <a:pt x="100" y="159"/>
                      <a:pt x="102" y="158"/>
                    </a:cubicBezTo>
                    <a:cubicBezTo>
                      <a:pt x="101" y="158"/>
                      <a:pt x="97" y="158"/>
                      <a:pt x="97" y="158"/>
                    </a:cubicBezTo>
                    <a:close/>
                    <a:moveTo>
                      <a:pt x="59" y="52"/>
                    </a:moveTo>
                    <a:cubicBezTo>
                      <a:pt x="58" y="52"/>
                      <a:pt x="58" y="53"/>
                      <a:pt x="57" y="54"/>
                    </a:cubicBezTo>
                    <a:cubicBezTo>
                      <a:pt x="58" y="54"/>
                      <a:pt x="59" y="53"/>
                      <a:pt x="59" y="52"/>
                    </a:cubicBezTo>
                    <a:close/>
                    <a:moveTo>
                      <a:pt x="95" y="30"/>
                    </a:moveTo>
                    <a:cubicBezTo>
                      <a:pt x="95" y="31"/>
                      <a:pt x="93" y="33"/>
                      <a:pt x="95" y="30"/>
                    </a:cubicBezTo>
                    <a:close/>
                    <a:moveTo>
                      <a:pt x="213" y="28"/>
                    </a:moveTo>
                    <a:cubicBezTo>
                      <a:pt x="220" y="28"/>
                      <a:pt x="226" y="27"/>
                      <a:pt x="232" y="27"/>
                    </a:cubicBezTo>
                    <a:cubicBezTo>
                      <a:pt x="227" y="26"/>
                      <a:pt x="219" y="27"/>
                      <a:pt x="213" y="28"/>
                    </a:cubicBezTo>
                    <a:close/>
                    <a:moveTo>
                      <a:pt x="99" y="29"/>
                    </a:moveTo>
                    <a:cubicBezTo>
                      <a:pt x="100" y="28"/>
                      <a:pt x="101" y="28"/>
                      <a:pt x="102" y="27"/>
                    </a:cubicBezTo>
                    <a:cubicBezTo>
                      <a:pt x="101" y="27"/>
                      <a:pt x="100" y="28"/>
                      <a:pt x="99" y="29"/>
                    </a:cubicBezTo>
                    <a:close/>
                    <a:moveTo>
                      <a:pt x="191" y="146"/>
                    </a:moveTo>
                    <a:cubicBezTo>
                      <a:pt x="190" y="146"/>
                      <a:pt x="183" y="147"/>
                      <a:pt x="183" y="148"/>
                    </a:cubicBezTo>
                    <a:cubicBezTo>
                      <a:pt x="183" y="148"/>
                      <a:pt x="191" y="146"/>
                      <a:pt x="191" y="146"/>
                    </a:cubicBezTo>
                    <a:close/>
                    <a:moveTo>
                      <a:pt x="236" y="26"/>
                    </a:moveTo>
                    <a:cubicBezTo>
                      <a:pt x="236" y="26"/>
                      <a:pt x="236" y="26"/>
                      <a:pt x="236" y="26"/>
                    </a:cubicBezTo>
                    <a:cubicBezTo>
                      <a:pt x="239" y="26"/>
                      <a:pt x="240" y="26"/>
                      <a:pt x="241" y="26"/>
                    </a:cubicBezTo>
                    <a:cubicBezTo>
                      <a:pt x="240" y="26"/>
                      <a:pt x="236" y="26"/>
                      <a:pt x="236" y="26"/>
                    </a:cubicBezTo>
                    <a:close/>
                    <a:moveTo>
                      <a:pt x="180" y="149"/>
                    </a:moveTo>
                    <a:cubicBezTo>
                      <a:pt x="180" y="149"/>
                      <a:pt x="174" y="150"/>
                      <a:pt x="174" y="150"/>
                    </a:cubicBezTo>
                    <a:cubicBezTo>
                      <a:pt x="175" y="150"/>
                      <a:pt x="180" y="150"/>
                      <a:pt x="180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汉仪丫丫体简" panose="02010604000101010101" pitchFamily="2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6298346" y="4978130"/>
              <a:ext cx="6239472" cy="10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sym typeface="+mn-ea"/>
                </a:rPr>
                <a:t>将</a:t>
              </a:r>
              <a:r>
                <a:rPr lang="zh-CN" altLang="en-US" sz="2400" dirty="0">
                  <a:solidFill>
                    <a:schemeClr val="bg1"/>
                  </a:solidFill>
                  <a:sym typeface="+mn-ea"/>
                </a:rPr>
                <a:t>两</a:t>
              </a:r>
              <a:r>
                <a:rPr lang="zh-CN" altLang="en-US" sz="2400" dirty="0" smtClean="0">
                  <a:solidFill>
                    <a:schemeClr val="bg1"/>
                  </a:solidFill>
                  <a:sym typeface="+mn-ea"/>
                </a:rPr>
                <a:t>个</a:t>
              </a:r>
              <a:r>
                <a:rPr lang="en-US" altLang="zh-CN" sz="2400" dirty="0" err="1" smtClean="0">
                  <a:solidFill>
                    <a:schemeClr val="bg1"/>
                  </a:solidFill>
                  <a:sym typeface="+mn-ea"/>
                </a:rPr>
                <a:t>int</a:t>
              </a:r>
              <a:r>
                <a:rPr lang="zh-CN" altLang="en-US" sz="2400" dirty="0" smtClean="0">
                  <a:solidFill>
                    <a:schemeClr val="bg1"/>
                  </a:solidFill>
                  <a:sym typeface="+mn-ea"/>
                </a:rPr>
                <a:t>数组对应位相加，相加过程中处理进位</a:t>
              </a:r>
              <a:endParaRPr lang="zh-CN" altLang="en-US" sz="2400" dirty="0" smtClean="0">
                <a:solidFill>
                  <a:schemeClr val="bg1"/>
                </a:solidFill>
                <a:ea typeface="汉仪丫丫体简" panose="02010604000101010101" pitchFamily="2" charset="-122"/>
                <a:sym typeface="+mn-ea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298124" y="4478569"/>
              <a:ext cx="1508659" cy="49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dirty="0">
                  <a:ea typeface="汉仪丫丫体简" panose="02010604000101010101" pitchFamily="2" charset="-122"/>
                </a:rPr>
                <a:t>第三步</a:t>
              </a:r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sp>
        <p:nvSpPr>
          <p:cNvPr id="24" name="Freeform 5"/>
          <p:cNvSpPr>
            <a:spLocks noEditPoints="1"/>
          </p:cNvSpPr>
          <p:nvPr/>
        </p:nvSpPr>
        <p:spPr bwMode="auto">
          <a:xfrm rot="6267547">
            <a:off x="1879746" y="2053980"/>
            <a:ext cx="420989" cy="633043"/>
          </a:xfrm>
          <a:custGeom>
            <a:avLst/>
            <a:gdLst>
              <a:gd name="T0" fmla="*/ 3 w 228"/>
              <a:gd name="T1" fmla="*/ 323 h 342"/>
              <a:gd name="T2" fmla="*/ 160 w 228"/>
              <a:gd name="T3" fmla="*/ 165 h 342"/>
              <a:gd name="T4" fmla="*/ 170 w 228"/>
              <a:gd name="T5" fmla="*/ 92 h 342"/>
              <a:gd name="T6" fmla="*/ 183 w 228"/>
              <a:gd name="T7" fmla="*/ 5 h 342"/>
              <a:gd name="T8" fmla="*/ 124 w 228"/>
              <a:gd name="T9" fmla="*/ 207 h 342"/>
              <a:gd name="T10" fmla="*/ 155 w 228"/>
              <a:gd name="T11" fmla="*/ 144 h 342"/>
              <a:gd name="T12" fmla="*/ 171 w 228"/>
              <a:gd name="T13" fmla="*/ 38 h 342"/>
              <a:gd name="T14" fmla="*/ 171 w 228"/>
              <a:gd name="T15" fmla="*/ 58 h 342"/>
              <a:gd name="T16" fmla="*/ 115 w 228"/>
              <a:gd name="T17" fmla="*/ 244 h 342"/>
              <a:gd name="T18" fmla="*/ 155 w 228"/>
              <a:gd name="T19" fmla="*/ 41 h 342"/>
              <a:gd name="T20" fmla="*/ 114 w 228"/>
              <a:gd name="T21" fmla="*/ 65 h 342"/>
              <a:gd name="T22" fmla="*/ 147 w 228"/>
              <a:gd name="T23" fmla="*/ 26 h 342"/>
              <a:gd name="T24" fmla="*/ 155 w 228"/>
              <a:gd name="T25" fmla="*/ 42 h 342"/>
              <a:gd name="T26" fmla="*/ 115 w 228"/>
              <a:gd name="T27" fmla="*/ 62 h 342"/>
              <a:gd name="T28" fmla="*/ 144 w 228"/>
              <a:gd name="T29" fmla="*/ 52 h 342"/>
              <a:gd name="T30" fmla="*/ 222 w 228"/>
              <a:gd name="T31" fmla="*/ 47 h 342"/>
              <a:gd name="T32" fmla="*/ 215 w 228"/>
              <a:gd name="T33" fmla="*/ 41 h 342"/>
              <a:gd name="T34" fmla="*/ 189 w 228"/>
              <a:gd name="T35" fmla="*/ 39 h 342"/>
              <a:gd name="T36" fmla="*/ 180 w 228"/>
              <a:gd name="T37" fmla="*/ 26 h 342"/>
              <a:gd name="T38" fmla="*/ 223 w 228"/>
              <a:gd name="T39" fmla="*/ 52 h 342"/>
              <a:gd name="T40" fmla="*/ 198 w 228"/>
              <a:gd name="T41" fmla="*/ 28 h 342"/>
              <a:gd name="T42" fmla="*/ 193 w 228"/>
              <a:gd name="T43" fmla="*/ 19 h 342"/>
              <a:gd name="T44" fmla="*/ 164 w 228"/>
              <a:gd name="T45" fmla="*/ 6 h 342"/>
              <a:gd name="T46" fmla="*/ 163 w 228"/>
              <a:gd name="T47" fmla="*/ 8 h 342"/>
              <a:gd name="T48" fmla="*/ 134 w 228"/>
              <a:gd name="T49" fmla="*/ 49 h 342"/>
              <a:gd name="T50" fmla="*/ 144 w 228"/>
              <a:gd name="T51" fmla="*/ 34 h 342"/>
              <a:gd name="T52" fmla="*/ 115 w 228"/>
              <a:gd name="T53" fmla="*/ 63 h 342"/>
              <a:gd name="T54" fmla="*/ 155 w 228"/>
              <a:gd name="T55" fmla="*/ 43 h 342"/>
              <a:gd name="T56" fmla="*/ 131 w 228"/>
              <a:gd name="T57" fmla="*/ 64 h 342"/>
              <a:gd name="T58" fmla="*/ 168 w 228"/>
              <a:gd name="T59" fmla="*/ 18 h 342"/>
              <a:gd name="T60" fmla="*/ 164 w 228"/>
              <a:gd name="T61" fmla="*/ 120 h 342"/>
              <a:gd name="T62" fmla="*/ 132 w 228"/>
              <a:gd name="T63" fmla="*/ 194 h 342"/>
              <a:gd name="T64" fmla="*/ 147 w 228"/>
              <a:gd name="T65" fmla="*/ 164 h 342"/>
              <a:gd name="T66" fmla="*/ 6 w 228"/>
              <a:gd name="T67" fmla="*/ 323 h 342"/>
              <a:gd name="T68" fmla="*/ 98 w 228"/>
              <a:gd name="T69" fmla="*/ 274 h 342"/>
              <a:gd name="T70" fmla="*/ 152 w 228"/>
              <a:gd name="T71" fmla="*/ 185 h 342"/>
              <a:gd name="T72" fmla="*/ 105 w 228"/>
              <a:gd name="T73" fmla="*/ 258 h 342"/>
              <a:gd name="T74" fmla="*/ 170 w 228"/>
              <a:gd name="T75" fmla="*/ 121 h 342"/>
              <a:gd name="T76" fmla="*/ 188 w 228"/>
              <a:gd name="T77" fmla="*/ 37 h 342"/>
              <a:gd name="T78" fmla="*/ 183 w 228"/>
              <a:gd name="T79" fmla="*/ 25 h 342"/>
              <a:gd name="T80" fmla="*/ 197 w 228"/>
              <a:gd name="T81" fmla="*/ 27 h 342"/>
              <a:gd name="T82" fmla="*/ 163 w 228"/>
              <a:gd name="T83" fmla="*/ 8 h 342"/>
              <a:gd name="T84" fmla="*/ 118 w 228"/>
              <a:gd name="T85" fmla="*/ 64 h 342"/>
              <a:gd name="T86" fmla="*/ 130 w 228"/>
              <a:gd name="T87" fmla="*/ 67 h 342"/>
              <a:gd name="T88" fmla="*/ 154 w 228"/>
              <a:gd name="T89" fmla="*/ 32 h 342"/>
              <a:gd name="T90" fmla="*/ 161 w 228"/>
              <a:gd name="T91" fmla="*/ 24 h 342"/>
              <a:gd name="T92" fmla="*/ 166 w 228"/>
              <a:gd name="T93" fmla="*/ 10 h 342"/>
              <a:gd name="T94" fmla="*/ 172 w 228"/>
              <a:gd name="T95" fmla="*/ 14 h 342"/>
              <a:gd name="T96" fmla="*/ 112 w 228"/>
              <a:gd name="T97" fmla="*/ 227 h 342"/>
              <a:gd name="T98" fmla="*/ 23 w 228"/>
              <a:gd name="T99" fmla="*/ 321 h 342"/>
              <a:gd name="T100" fmla="*/ 57 w 228"/>
              <a:gd name="T101" fmla="*/ 313 h 342"/>
              <a:gd name="T102" fmla="*/ 110 w 228"/>
              <a:gd name="T103" fmla="*/ 251 h 342"/>
              <a:gd name="T104" fmla="*/ 70 w 228"/>
              <a:gd name="T105" fmla="*/ 302 h 342"/>
              <a:gd name="T106" fmla="*/ 164 w 228"/>
              <a:gd name="T107" fmla="*/ 127 h 342"/>
              <a:gd name="T108" fmla="*/ 172 w 228"/>
              <a:gd name="T109" fmla="*/ 99 h 342"/>
              <a:gd name="T110" fmla="*/ 173 w 228"/>
              <a:gd name="T111" fmla="*/ 26 h 342"/>
              <a:gd name="T112" fmla="*/ 175 w 228"/>
              <a:gd name="T113" fmla="*/ 78 h 342"/>
              <a:gd name="T114" fmla="*/ 177 w 228"/>
              <a:gd name="T115" fmla="*/ 41 h 342"/>
              <a:gd name="T116" fmla="*/ 203 w 228"/>
              <a:gd name="T117" fmla="*/ 37 h 342"/>
              <a:gd name="T118" fmla="*/ 207 w 228"/>
              <a:gd name="T119" fmla="*/ 41 h 342"/>
              <a:gd name="T120" fmla="*/ 220 w 228"/>
              <a:gd name="T121" fmla="*/ 53 h 342"/>
              <a:gd name="T122" fmla="*/ 216 w 228"/>
              <a:gd name="T123" fmla="*/ 59 h 342"/>
              <a:gd name="T124" fmla="*/ 198 w 228"/>
              <a:gd name="T125" fmla="*/ 4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8" h="342">
                <a:moveTo>
                  <a:pt x="160" y="169"/>
                </a:moveTo>
                <a:cubicBezTo>
                  <a:pt x="160" y="169"/>
                  <a:pt x="161" y="168"/>
                  <a:pt x="160" y="169"/>
                </a:cubicBezTo>
                <a:close/>
                <a:moveTo>
                  <a:pt x="162" y="162"/>
                </a:moveTo>
                <a:cubicBezTo>
                  <a:pt x="162" y="162"/>
                  <a:pt x="163" y="162"/>
                  <a:pt x="162" y="162"/>
                </a:cubicBezTo>
                <a:close/>
                <a:moveTo>
                  <a:pt x="159" y="170"/>
                </a:moveTo>
                <a:cubicBezTo>
                  <a:pt x="161" y="168"/>
                  <a:pt x="158" y="172"/>
                  <a:pt x="159" y="170"/>
                </a:cubicBezTo>
                <a:close/>
                <a:moveTo>
                  <a:pt x="172" y="110"/>
                </a:moveTo>
                <a:cubicBezTo>
                  <a:pt x="172" y="110"/>
                  <a:pt x="173" y="110"/>
                  <a:pt x="172" y="110"/>
                </a:cubicBezTo>
                <a:close/>
                <a:moveTo>
                  <a:pt x="165" y="154"/>
                </a:moveTo>
                <a:cubicBezTo>
                  <a:pt x="167" y="153"/>
                  <a:pt x="165" y="154"/>
                  <a:pt x="165" y="154"/>
                </a:cubicBezTo>
                <a:close/>
                <a:moveTo>
                  <a:pt x="174" y="126"/>
                </a:moveTo>
                <a:cubicBezTo>
                  <a:pt x="174" y="126"/>
                  <a:pt x="175" y="124"/>
                  <a:pt x="175" y="124"/>
                </a:cubicBezTo>
                <a:cubicBezTo>
                  <a:pt x="174" y="124"/>
                  <a:pt x="173" y="126"/>
                  <a:pt x="174" y="126"/>
                </a:cubicBezTo>
                <a:close/>
                <a:moveTo>
                  <a:pt x="3" y="323"/>
                </a:moveTo>
                <a:cubicBezTo>
                  <a:pt x="3" y="323"/>
                  <a:pt x="6" y="322"/>
                  <a:pt x="6" y="322"/>
                </a:cubicBezTo>
                <a:cubicBezTo>
                  <a:pt x="5" y="322"/>
                  <a:pt x="4" y="323"/>
                  <a:pt x="4" y="322"/>
                </a:cubicBezTo>
                <a:cubicBezTo>
                  <a:pt x="4" y="322"/>
                  <a:pt x="4" y="322"/>
                  <a:pt x="4" y="322"/>
                </a:cubicBezTo>
                <a:cubicBezTo>
                  <a:pt x="4" y="321"/>
                  <a:pt x="1" y="322"/>
                  <a:pt x="3" y="323"/>
                </a:cubicBezTo>
                <a:close/>
                <a:moveTo>
                  <a:pt x="20" y="318"/>
                </a:moveTo>
                <a:cubicBezTo>
                  <a:pt x="20" y="318"/>
                  <a:pt x="21" y="318"/>
                  <a:pt x="20" y="318"/>
                </a:cubicBezTo>
                <a:close/>
                <a:moveTo>
                  <a:pt x="39" y="309"/>
                </a:moveTo>
                <a:cubicBezTo>
                  <a:pt x="39" y="309"/>
                  <a:pt x="39" y="306"/>
                  <a:pt x="39" y="309"/>
                </a:cubicBezTo>
                <a:close/>
                <a:moveTo>
                  <a:pt x="18" y="319"/>
                </a:moveTo>
                <a:cubicBezTo>
                  <a:pt x="17" y="319"/>
                  <a:pt x="17" y="319"/>
                  <a:pt x="16" y="319"/>
                </a:cubicBezTo>
                <a:cubicBezTo>
                  <a:pt x="17" y="320"/>
                  <a:pt x="18" y="320"/>
                  <a:pt x="18" y="319"/>
                </a:cubicBezTo>
                <a:close/>
                <a:moveTo>
                  <a:pt x="160" y="165"/>
                </a:moveTo>
                <a:cubicBezTo>
                  <a:pt x="160" y="165"/>
                  <a:pt x="156" y="173"/>
                  <a:pt x="157" y="172"/>
                </a:cubicBezTo>
                <a:cubicBezTo>
                  <a:pt x="158" y="172"/>
                  <a:pt x="160" y="165"/>
                  <a:pt x="160" y="165"/>
                </a:cubicBezTo>
                <a:close/>
                <a:moveTo>
                  <a:pt x="157" y="176"/>
                </a:moveTo>
                <a:cubicBezTo>
                  <a:pt x="157" y="175"/>
                  <a:pt x="157" y="175"/>
                  <a:pt x="158" y="174"/>
                </a:cubicBezTo>
                <a:cubicBezTo>
                  <a:pt x="158" y="173"/>
                  <a:pt x="159" y="172"/>
                  <a:pt x="159" y="172"/>
                </a:cubicBezTo>
                <a:cubicBezTo>
                  <a:pt x="159" y="172"/>
                  <a:pt x="156" y="174"/>
                  <a:pt x="157" y="176"/>
                </a:cubicBezTo>
                <a:close/>
                <a:moveTo>
                  <a:pt x="179" y="65"/>
                </a:moveTo>
                <a:cubicBezTo>
                  <a:pt x="180" y="65"/>
                  <a:pt x="178" y="65"/>
                  <a:pt x="179" y="65"/>
                </a:cubicBezTo>
                <a:close/>
                <a:moveTo>
                  <a:pt x="168" y="106"/>
                </a:moveTo>
                <a:cubicBezTo>
                  <a:pt x="168" y="106"/>
                  <a:pt x="168" y="106"/>
                  <a:pt x="168" y="106"/>
                </a:cubicBezTo>
                <a:cubicBezTo>
                  <a:pt x="167" y="106"/>
                  <a:pt x="168" y="106"/>
                  <a:pt x="168" y="106"/>
                </a:cubicBezTo>
                <a:close/>
                <a:moveTo>
                  <a:pt x="123" y="210"/>
                </a:moveTo>
                <a:cubicBezTo>
                  <a:pt x="123" y="209"/>
                  <a:pt x="123" y="209"/>
                  <a:pt x="123" y="209"/>
                </a:cubicBezTo>
                <a:cubicBezTo>
                  <a:pt x="123" y="210"/>
                  <a:pt x="122" y="210"/>
                  <a:pt x="122" y="211"/>
                </a:cubicBezTo>
                <a:cubicBezTo>
                  <a:pt x="123" y="210"/>
                  <a:pt x="123" y="209"/>
                  <a:pt x="123" y="210"/>
                </a:cubicBezTo>
                <a:close/>
                <a:moveTo>
                  <a:pt x="170" y="92"/>
                </a:moveTo>
                <a:cubicBezTo>
                  <a:pt x="170" y="92"/>
                  <a:pt x="171" y="91"/>
                  <a:pt x="172" y="89"/>
                </a:cubicBezTo>
                <a:cubicBezTo>
                  <a:pt x="172" y="88"/>
                  <a:pt x="172" y="88"/>
                  <a:pt x="172" y="87"/>
                </a:cubicBezTo>
                <a:cubicBezTo>
                  <a:pt x="171" y="87"/>
                  <a:pt x="170" y="92"/>
                  <a:pt x="170" y="92"/>
                </a:cubicBezTo>
                <a:close/>
                <a:moveTo>
                  <a:pt x="129" y="199"/>
                </a:moveTo>
                <a:cubicBezTo>
                  <a:pt x="128" y="199"/>
                  <a:pt x="128" y="200"/>
                  <a:pt x="127" y="201"/>
                </a:cubicBezTo>
                <a:cubicBezTo>
                  <a:pt x="128" y="200"/>
                  <a:pt x="128" y="199"/>
                  <a:pt x="129" y="199"/>
                </a:cubicBezTo>
                <a:close/>
                <a:moveTo>
                  <a:pt x="174" y="120"/>
                </a:moveTo>
                <a:cubicBezTo>
                  <a:pt x="175" y="120"/>
                  <a:pt x="174" y="120"/>
                  <a:pt x="174" y="120"/>
                </a:cubicBezTo>
                <a:close/>
                <a:moveTo>
                  <a:pt x="183" y="5"/>
                </a:moveTo>
                <a:cubicBezTo>
                  <a:pt x="182" y="5"/>
                  <a:pt x="182" y="4"/>
                  <a:pt x="183" y="5"/>
                </a:cubicBezTo>
                <a:close/>
                <a:moveTo>
                  <a:pt x="183" y="5"/>
                </a:move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lose/>
                <a:moveTo>
                  <a:pt x="172" y="112"/>
                </a:moveTo>
                <a:cubicBezTo>
                  <a:pt x="172" y="112"/>
                  <a:pt x="171" y="112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2" y="112"/>
                  <a:pt x="172" y="111"/>
                  <a:pt x="172" y="112"/>
                </a:cubicBezTo>
                <a:close/>
                <a:moveTo>
                  <a:pt x="177" y="82"/>
                </a:moveTo>
                <a:cubicBezTo>
                  <a:pt x="177" y="83"/>
                  <a:pt x="177" y="84"/>
                  <a:pt x="177" y="85"/>
                </a:cubicBezTo>
                <a:cubicBezTo>
                  <a:pt x="177" y="85"/>
                  <a:pt x="177" y="85"/>
                  <a:pt x="177" y="85"/>
                </a:cubicBezTo>
                <a:cubicBezTo>
                  <a:pt x="177" y="84"/>
                  <a:pt x="177" y="83"/>
                  <a:pt x="177" y="82"/>
                </a:cubicBezTo>
                <a:close/>
                <a:moveTo>
                  <a:pt x="177" y="111"/>
                </a:moveTo>
                <a:cubicBezTo>
                  <a:pt x="177" y="112"/>
                  <a:pt x="177" y="110"/>
                  <a:pt x="177" y="109"/>
                </a:cubicBezTo>
                <a:cubicBezTo>
                  <a:pt x="176" y="110"/>
                  <a:pt x="177" y="111"/>
                  <a:pt x="177" y="111"/>
                </a:cubicBezTo>
                <a:close/>
                <a:moveTo>
                  <a:pt x="124" y="207"/>
                </a:moveTo>
                <a:cubicBezTo>
                  <a:pt x="125" y="206"/>
                  <a:pt x="126" y="203"/>
                  <a:pt x="127" y="201"/>
                </a:cubicBezTo>
                <a:cubicBezTo>
                  <a:pt x="127" y="202"/>
                  <a:pt x="125" y="204"/>
                  <a:pt x="124" y="207"/>
                </a:cubicBezTo>
                <a:close/>
                <a:moveTo>
                  <a:pt x="134" y="213"/>
                </a:moveTo>
                <a:cubicBezTo>
                  <a:pt x="135" y="212"/>
                  <a:pt x="135" y="212"/>
                  <a:pt x="135" y="211"/>
                </a:cubicBezTo>
                <a:cubicBezTo>
                  <a:pt x="135" y="212"/>
                  <a:pt x="134" y="212"/>
                  <a:pt x="134" y="213"/>
                </a:cubicBezTo>
                <a:close/>
                <a:moveTo>
                  <a:pt x="105" y="259"/>
                </a:moveTo>
                <a:cubicBezTo>
                  <a:pt x="104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lose/>
                <a:moveTo>
                  <a:pt x="130" y="199"/>
                </a:moveTo>
                <a:cubicBezTo>
                  <a:pt x="130" y="198"/>
                  <a:pt x="131" y="197"/>
                  <a:pt x="131" y="196"/>
                </a:cubicBezTo>
                <a:cubicBezTo>
                  <a:pt x="131" y="196"/>
                  <a:pt x="128" y="198"/>
                  <a:pt x="130" y="199"/>
                </a:cubicBezTo>
                <a:close/>
                <a:moveTo>
                  <a:pt x="156" y="134"/>
                </a:moveTo>
                <a:cubicBezTo>
                  <a:pt x="154" y="136"/>
                  <a:pt x="158" y="132"/>
                  <a:pt x="156" y="134"/>
                </a:cubicBezTo>
                <a:close/>
                <a:moveTo>
                  <a:pt x="155" y="144"/>
                </a:moveTo>
                <a:cubicBezTo>
                  <a:pt x="154" y="143"/>
                  <a:pt x="156" y="144"/>
                  <a:pt x="155" y="144"/>
                </a:cubicBezTo>
                <a:close/>
                <a:moveTo>
                  <a:pt x="154" y="137"/>
                </a:moveTo>
                <a:cubicBezTo>
                  <a:pt x="154" y="137"/>
                  <a:pt x="155" y="137"/>
                  <a:pt x="154" y="137"/>
                </a:cubicBezTo>
                <a:cubicBezTo>
                  <a:pt x="154" y="137"/>
                  <a:pt x="154" y="137"/>
                  <a:pt x="154" y="137"/>
                </a:cubicBezTo>
                <a:close/>
                <a:moveTo>
                  <a:pt x="157" y="138"/>
                </a:moveTo>
                <a:cubicBezTo>
                  <a:pt x="157" y="137"/>
                  <a:pt x="157" y="137"/>
                  <a:pt x="157" y="136"/>
                </a:cubicBezTo>
                <a:cubicBezTo>
                  <a:pt x="157" y="136"/>
                  <a:pt x="156" y="137"/>
                  <a:pt x="157" y="138"/>
                </a:cubicBezTo>
                <a:close/>
                <a:moveTo>
                  <a:pt x="139" y="183"/>
                </a:moveTo>
                <a:cubicBezTo>
                  <a:pt x="138" y="182"/>
                  <a:pt x="140" y="183"/>
                  <a:pt x="139" y="183"/>
                </a:cubicBezTo>
                <a:close/>
                <a:moveTo>
                  <a:pt x="153" y="147"/>
                </a:moveTo>
                <a:cubicBezTo>
                  <a:pt x="154" y="147"/>
                  <a:pt x="154" y="147"/>
                  <a:pt x="153" y="147"/>
                </a:cubicBezTo>
                <a:close/>
                <a:moveTo>
                  <a:pt x="165" y="91"/>
                </a:moveTo>
                <a:cubicBezTo>
                  <a:pt x="165" y="91"/>
                  <a:pt x="164" y="93"/>
                  <a:pt x="165" y="91"/>
                </a:cubicBezTo>
                <a:close/>
                <a:moveTo>
                  <a:pt x="172" y="44"/>
                </a:moveTo>
                <a:cubicBezTo>
                  <a:pt x="174" y="44"/>
                  <a:pt x="171" y="38"/>
                  <a:pt x="171" y="38"/>
                </a:cubicBezTo>
                <a:cubicBezTo>
                  <a:pt x="171" y="38"/>
                  <a:pt x="171" y="44"/>
                  <a:pt x="172" y="44"/>
                </a:cubicBezTo>
                <a:close/>
                <a:moveTo>
                  <a:pt x="113" y="247"/>
                </a:moveTo>
                <a:cubicBezTo>
                  <a:pt x="113" y="247"/>
                  <a:pt x="113" y="244"/>
                  <a:pt x="113" y="247"/>
                </a:cubicBezTo>
                <a:close/>
                <a:moveTo>
                  <a:pt x="161" y="122"/>
                </a:moveTo>
                <a:cubicBezTo>
                  <a:pt x="160" y="122"/>
                  <a:pt x="162" y="122"/>
                  <a:pt x="161" y="122"/>
                </a:cubicBezTo>
                <a:close/>
                <a:moveTo>
                  <a:pt x="165" y="99"/>
                </a:moveTo>
                <a:cubicBezTo>
                  <a:pt x="166" y="93"/>
                  <a:pt x="169" y="81"/>
                  <a:pt x="168" y="76"/>
                </a:cubicBezTo>
                <a:cubicBezTo>
                  <a:pt x="168" y="75"/>
                  <a:pt x="166" y="87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8"/>
                  <a:pt x="163" y="101"/>
                  <a:pt x="163" y="101"/>
                </a:cubicBezTo>
                <a:cubicBezTo>
                  <a:pt x="160" y="103"/>
                  <a:pt x="160" y="121"/>
                  <a:pt x="160" y="122"/>
                </a:cubicBezTo>
                <a:cubicBezTo>
                  <a:pt x="164" y="117"/>
                  <a:pt x="163" y="105"/>
                  <a:pt x="165" y="99"/>
                </a:cubicBezTo>
                <a:close/>
                <a:moveTo>
                  <a:pt x="171" y="58"/>
                </a:moveTo>
                <a:cubicBezTo>
                  <a:pt x="172" y="58"/>
                  <a:pt x="170" y="58"/>
                  <a:pt x="171" y="58"/>
                </a:cubicBezTo>
                <a:close/>
                <a:moveTo>
                  <a:pt x="141" y="201"/>
                </a:moveTo>
                <a:cubicBezTo>
                  <a:pt x="140" y="201"/>
                  <a:pt x="137" y="204"/>
                  <a:pt x="138" y="205"/>
                </a:cubicBezTo>
                <a:cubicBezTo>
                  <a:pt x="139" y="204"/>
                  <a:pt x="140" y="202"/>
                  <a:pt x="141" y="201"/>
                </a:cubicBezTo>
                <a:close/>
                <a:moveTo>
                  <a:pt x="136" y="209"/>
                </a:moveTo>
                <a:cubicBezTo>
                  <a:pt x="137" y="208"/>
                  <a:pt x="137" y="207"/>
                  <a:pt x="138" y="206"/>
                </a:cubicBezTo>
                <a:cubicBezTo>
                  <a:pt x="137" y="206"/>
                  <a:pt x="136" y="209"/>
                  <a:pt x="136" y="209"/>
                </a:cubicBezTo>
                <a:close/>
                <a:moveTo>
                  <a:pt x="117" y="240"/>
                </a:moveTo>
                <a:cubicBezTo>
                  <a:pt x="118" y="240"/>
                  <a:pt x="118" y="239"/>
                  <a:pt x="118" y="238"/>
                </a:cubicBezTo>
                <a:cubicBezTo>
                  <a:pt x="118" y="239"/>
                  <a:pt x="117" y="239"/>
                  <a:pt x="117" y="240"/>
                </a:cubicBezTo>
                <a:close/>
                <a:moveTo>
                  <a:pt x="141" y="199"/>
                </a:moveTo>
                <a:cubicBezTo>
                  <a:pt x="141" y="199"/>
                  <a:pt x="141" y="199"/>
                  <a:pt x="141" y="199"/>
                </a:cubicBezTo>
                <a:cubicBezTo>
                  <a:pt x="141" y="199"/>
                  <a:pt x="141" y="199"/>
                  <a:pt x="141" y="199"/>
                </a:cubicBezTo>
                <a:close/>
                <a:moveTo>
                  <a:pt x="115" y="244"/>
                </a:moveTo>
                <a:cubicBezTo>
                  <a:pt x="115" y="244"/>
                  <a:pt x="116" y="243"/>
                  <a:pt x="116" y="242"/>
                </a:cubicBezTo>
                <a:cubicBezTo>
                  <a:pt x="115" y="243"/>
                  <a:pt x="115" y="244"/>
                  <a:pt x="115" y="244"/>
                </a:cubicBezTo>
                <a:close/>
                <a:moveTo>
                  <a:pt x="149" y="45"/>
                </a:moveTo>
                <a:cubicBezTo>
                  <a:pt x="149" y="44"/>
                  <a:pt x="149" y="45"/>
                  <a:pt x="149" y="45"/>
                </a:cubicBezTo>
                <a:close/>
                <a:moveTo>
                  <a:pt x="151" y="24"/>
                </a:moveTo>
                <a:cubicBezTo>
                  <a:pt x="152" y="25"/>
                  <a:pt x="150" y="24"/>
                  <a:pt x="151" y="24"/>
                </a:cubicBezTo>
                <a:close/>
                <a:moveTo>
                  <a:pt x="149" y="27"/>
                </a:moveTo>
                <a:cubicBezTo>
                  <a:pt x="148" y="26"/>
                  <a:pt x="149" y="28"/>
                  <a:pt x="149" y="27"/>
                </a:cubicBezTo>
                <a:close/>
                <a:moveTo>
                  <a:pt x="150" y="24"/>
                </a:moveTo>
                <a:cubicBezTo>
                  <a:pt x="150" y="24"/>
                  <a:pt x="156" y="16"/>
                  <a:pt x="156" y="16"/>
                </a:cubicBezTo>
                <a:cubicBezTo>
                  <a:pt x="155" y="12"/>
                  <a:pt x="148" y="23"/>
                  <a:pt x="150" y="24"/>
                </a:cubicBezTo>
                <a:close/>
                <a:moveTo>
                  <a:pt x="153" y="18"/>
                </a:moveTo>
                <a:cubicBezTo>
                  <a:pt x="154" y="17"/>
                  <a:pt x="153" y="18"/>
                  <a:pt x="153" y="18"/>
                </a:cubicBezTo>
                <a:close/>
                <a:moveTo>
                  <a:pt x="155" y="41"/>
                </a:moveTo>
                <a:cubicBezTo>
                  <a:pt x="154" y="40"/>
                  <a:pt x="155" y="41"/>
                  <a:pt x="155" y="41"/>
                </a:cubicBezTo>
                <a:close/>
                <a:moveTo>
                  <a:pt x="142" y="54"/>
                </a:moveTo>
                <a:cubicBezTo>
                  <a:pt x="142" y="54"/>
                  <a:pt x="142" y="53"/>
                  <a:pt x="142" y="54"/>
                </a:cubicBezTo>
                <a:close/>
                <a:moveTo>
                  <a:pt x="140" y="56"/>
                </a:moveTo>
                <a:cubicBezTo>
                  <a:pt x="140" y="56"/>
                  <a:pt x="141" y="57"/>
                  <a:pt x="140" y="56"/>
                </a:cubicBezTo>
                <a:close/>
                <a:moveTo>
                  <a:pt x="140" y="57"/>
                </a:moveTo>
                <a:cubicBezTo>
                  <a:pt x="140" y="57"/>
                  <a:pt x="139" y="56"/>
                  <a:pt x="140" y="57"/>
                </a:cubicBezTo>
                <a:close/>
                <a:moveTo>
                  <a:pt x="141" y="55"/>
                </a:moveTo>
                <a:cubicBezTo>
                  <a:pt x="142" y="55"/>
                  <a:pt x="141" y="54"/>
                  <a:pt x="141" y="55"/>
                </a:cubicBezTo>
                <a:close/>
                <a:moveTo>
                  <a:pt x="148" y="28"/>
                </a:moveTo>
                <a:cubicBezTo>
                  <a:pt x="149" y="29"/>
                  <a:pt x="148" y="28"/>
                  <a:pt x="148" y="28"/>
                </a:cubicBezTo>
                <a:close/>
                <a:moveTo>
                  <a:pt x="141" y="55"/>
                </a:moveTo>
                <a:cubicBezTo>
                  <a:pt x="140" y="55"/>
                  <a:pt x="142" y="56"/>
                  <a:pt x="141" y="55"/>
                </a:cubicBezTo>
                <a:close/>
                <a:moveTo>
                  <a:pt x="114" y="65"/>
                </a:moveTo>
                <a:cubicBezTo>
                  <a:pt x="111" y="64"/>
                  <a:pt x="114" y="66"/>
                  <a:pt x="114" y="65"/>
                </a:cubicBezTo>
                <a:close/>
                <a:moveTo>
                  <a:pt x="160" y="14"/>
                </a:moveTo>
                <a:cubicBezTo>
                  <a:pt x="159" y="13"/>
                  <a:pt x="161" y="14"/>
                  <a:pt x="160" y="14"/>
                </a:cubicBezTo>
                <a:close/>
                <a:moveTo>
                  <a:pt x="143" y="36"/>
                </a:moveTo>
                <a:cubicBezTo>
                  <a:pt x="143" y="35"/>
                  <a:pt x="144" y="36"/>
                  <a:pt x="143" y="36"/>
                </a:cubicBezTo>
                <a:close/>
                <a:moveTo>
                  <a:pt x="141" y="39"/>
                </a:moveTo>
                <a:cubicBezTo>
                  <a:pt x="142" y="39"/>
                  <a:pt x="139" y="37"/>
                  <a:pt x="141" y="39"/>
                </a:cubicBezTo>
                <a:close/>
                <a:moveTo>
                  <a:pt x="148" y="47"/>
                </a:moveTo>
                <a:cubicBezTo>
                  <a:pt x="149" y="47"/>
                  <a:pt x="147" y="46"/>
                  <a:pt x="148" y="47"/>
                </a:cubicBezTo>
                <a:close/>
                <a:moveTo>
                  <a:pt x="165" y="20"/>
                </a:moveTo>
                <a:cubicBezTo>
                  <a:pt x="164" y="19"/>
                  <a:pt x="166" y="21"/>
                  <a:pt x="165" y="20"/>
                </a:cubicBezTo>
                <a:close/>
                <a:moveTo>
                  <a:pt x="143" y="53"/>
                </a:moveTo>
                <a:cubicBezTo>
                  <a:pt x="143" y="53"/>
                  <a:pt x="142" y="52"/>
                  <a:pt x="143" y="53"/>
                </a:cubicBezTo>
                <a:close/>
                <a:moveTo>
                  <a:pt x="147" y="26"/>
                </a:moveTo>
                <a:cubicBezTo>
                  <a:pt x="148" y="26"/>
                  <a:pt x="146" y="25"/>
                  <a:pt x="147" y="26"/>
                </a:cubicBezTo>
                <a:close/>
                <a:moveTo>
                  <a:pt x="119" y="58"/>
                </a:moveTo>
                <a:cubicBezTo>
                  <a:pt x="119" y="58"/>
                  <a:pt x="118" y="57"/>
                  <a:pt x="119" y="58"/>
                </a:cubicBezTo>
                <a:close/>
                <a:moveTo>
                  <a:pt x="148" y="29"/>
                </a:moveTo>
                <a:cubicBezTo>
                  <a:pt x="147" y="28"/>
                  <a:pt x="148" y="29"/>
                  <a:pt x="148" y="29"/>
                </a:cubicBezTo>
                <a:close/>
                <a:moveTo>
                  <a:pt x="142" y="53"/>
                </a:moveTo>
                <a:cubicBezTo>
                  <a:pt x="142" y="53"/>
                  <a:pt x="143" y="54"/>
                  <a:pt x="142" y="53"/>
                </a:cubicBezTo>
                <a:close/>
                <a:moveTo>
                  <a:pt x="148" y="25"/>
                </a:moveTo>
                <a:cubicBezTo>
                  <a:pt x="146" y="25"/>
                  <a:pt x="148" y="25"/>
                  <a:pt x="148" y="25"/>
                </a:cubicBezTo>
                <a:close/>
                <a:moveTo>
                  <a:pt x="156" y="39"/>
                </a:moveTo>
                <a:cubicBezTo>
                  <a:pt x="156" y="39"/>
                  <a:pt x="157" y="40"/>
                  <a:pt x="156" y="39"/>
                </a:cubicBezTo>
                <a:close/>
                <a:moveTo>
                  <a:pt x="158" y="38"/>
                </a:moveTo>
                <a:cubicBezTo>
                  <a:pt x="157" y="37"/>
                  <a:pt x="158" y="38"/>
                  <a:pt x="158" y="38"/>
                </a:cubicBezTo>
                <a:close/>
                <a:moveTo>
                  <a:pt x="155" y="42"/>
                </a:moveTo>
                <a:cubicBezTo>
                  <a:pt x="154" y="43"/>
                  <a:pt x="157" y="41"/>
                  <a:pt x="155" y="42"/>
                </a:cubicBez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  <a:close/>
                <a:moveTo>
                  <a:pt x="156" y="41"/>
                </a:moveTo>
                <a:cubicBezTo>
                  <a:pt x="157" y="41"/>
                  <a:pt x="154" y="41"/>
                  <a:pt x="156" y="41"/>
                </a:cubicBezTo>
                <a:close/>
                <a:moveTo>
                  <a:pt x="143" y="58"/>
                </a:moveTo>
                <a:cubicBezTo>
                  <a:pt x="143" y="58"/>
                  <a:pt x="142" y="57"/>
                  <a:pt x="143" y="58"/>
                </a:cubicBezTo>
                <a:close/>
                <a:moveTo>
                  <a:pt x="161" y="31"/>
                </a:moveTo>
                <a:cubicBezTo>
                  <a:pt x="160" y="31"/>
                  <a:pt x="162" y="32"/>
                  <a:pt x="161" y="31"/>
                </a:cubicBezTo>
                <a:close/>
                <a:moveTo>
                  <a:pt x="156" y="41"/>
                </a:moveTo>
                <a:cubicBezTo>
                  <a:pt x="155" y="40"/>
                  <a:pt x="156" y="41"/>
                  <a:pt x="156" y="41"/>
                </a:cubicBezTo>
                <a:close/>
                <a:moveTo>
                  <a:pt x="163" y="30"/>
                </a:moveTo>
                <a:cubicBezTo>
                  <a:pt x="163" y="31"/>
                  <a:pt x="161" y="29"/>
                  <a:pt x="163" y="30"/>
                </a:cubicBezTo>
                <a:close/>
                <a:moveTo>
                  <a:pt x="115" y="62"/>
                </a:moveTo>
                <a:cubicBezTo>
                  <a:pt x="115" y="62"/>
                  <a:pt x="115" y="62"/>
                  <a:pt x="115" y="62"/>
                </a:cubicBezTo>
                <a:cubicBezTo>
                  <a:pt x="115" y="61"/>
                  <a:pt x="115" y="62"/>
                  <a:pt x="115" y="62"/>
                </a:cubicBezTo>
                <a:close/>
                <a:moveTo>
                  <a:pt x="167" y="3"/>
                </a:moveTo>
                <a:cubicBezTo>
                  <a:pt x="167" y="3"/>
                  <a:pt x="167" y="3"/>
                  <a:pt x="167" y="4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lose/>
                <a:moveTo>
                  <a:pt x="144" y="51"/>
                </a:moveTo>
                <a:cubicBezTo>
                  <a:pt x="144" y="50"/>
                  <a:pt x="144" y="51"/>
                  <a:pt x="144" y="52"/>
                </a:cubicBezTo>
                <a:cubicBezTo>
                  <a:pt x="144" y="52"/>
                  <a:pt x="145" y="51"/>
                  <a:pt x="144" y="51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5" y="34"/>
                  <a:pt x="144" y="34"/>
                </a:cubicBezTo>
                <a:close/>
                <a:moveTo>
                  <a:pt x="144" y="52"/>
                </a:move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lose/>
                <a:moveTo>
                  <a:pt x="165" y="2"/>
                </a:moveTo>
                <a:cubicBezTo>
                  <a:pt x="164" y="5"/>
                  <a:pt x="166" y="3"/>
                  <a:pt x="167" y="3"/>
                </a:cubicBezTo>
                <a:cubicBezTo>
                  <a:pt x="166" y="2"/>
                  <a:pt x="165" y="2"/>
                  <a:pt x="165" y="2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lose/>
                <a:moveTo>
                  <a:pt x="206" y="33"/>
                </a:moveTo>
                <a:cubicBezTo>
                  <a:pt x="205" y="33"/>
                  <a:pt x="207" y="31"/>
                  <a:pt x="206" y="33"/>
                </a:cubicBezTo>
                <a:close/>
                <a:moveTo>
                  <a:pt x="218" y="47"/>
                </a:moveTo>
                <a:cubicBezTo>
                  <a:pt x="218" y="48"/>
                  <a:pt x="220" y="45"/>
                  <a:pt x="218" y="47"/>
                </a:cubicBezTo>
                <a:close/>
                <a:moveTo>
                  <a:pt x="222" y="47"/>
                </a:moveTo>
                <a:cubicBezTo>
                  <a:pt x="223" y="47"/>
                  <a:pt x="224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6" y="47"/>
                  <a:pt x="226" y="47"/>
                </a:cubicBezTo>
                <a:cubicBezTo>
                  <a:pt x="225" y="48"/>
                  <a:pt x="217" y="40"/>
                  <a:pt x="217" y="40"/>
                </a:cubicBezTo>
                <a:cubicBezTo>
                  <a:pt x="217" y="41"/>
                  <a:pt x="216" y="41"/>
                  <a:pt x="216" y="41"/>
                </a:cubicBezTo>
                <a:cubicBezTo>
                  <a:pt x="216" y="41"/>
                  <a:pt x="219" y="44"/>
                  <a:pt x="219" y="45"/>
                </a:cubicBezTo>
                <a:cubicBezTo>
                  <a:pt x="219" y="45"/>
                  <a:pt x="221" y="46"/>
                  <a:pt x="222" y="47"/>
                </a:cubicBezTo>
                <a:close/>
                <a:moveTo>
                  <a:pt x="217" y="45"/>
                </a:moveTo>
                <a:cubicBezTo>
                  <a:pt x="217" y="44"/>
                  <a:pt x="216" y="45"/>
                  <a:pt x="217" y="45"/>
                </a:cubicBezTo>
                <a:close/>
                <a:moveTo>
                  <a:pt x="207" y="36"/>
                </a:moveTo>
                <a:cubicBezTo>
                  <a:pt x="207" y="36"/>
                  <a:pt x="206" y="37"/>
                  <a:pt x="207" y="36"/>
                </a:cubicBezTo>
                <a:close/>
                <a:moveTo>
                  <a:pt x="208" y="35"/>
                </a:moveTo>
                <a:cubicBezTo>
                  <a:pt x="208" y="35"/>
                  <a:pt x="215" y="41"/>
                  <a:pt x="215" y="41"/>
                </a:cubicBezTo>
                <a:cubicBezTo>
                  <a:pt x="218" y="40"/>
                  <a:pt x="208" y="34"/>
                  <a:pt x="208" y="35"/>
                </a:cubicBezTo>
                <a:close/>
                <a:moveTo>
                  <a:pt x="197" y="28"/>
                </a:moveTo>
                <a:cubicBezTo>
                  <a:pt x="196" y="28"/>
                  <a:pt x="197" y="27"/>
                  <a:pt x="197" y="28"/>
                </a:cubicBezTo>
                <a:close/>
                <a:moveTo>
                  <a:pt x="203" y="33"/>
                </a:moveTo>
                <a:cubicBezTo>
                  <a:pt x="203" y="32"/>
                  <a:pt x="202" y="33"/>
                  <a:pt x="203" y="33"/>
                </a:cubicBezTo>
                <a:close/>
                <a:moveTo>
                  <a:pt x="194" y="25"/>
                </a:moveTo>
                <a:cubicBezTo>
                  <a:pt x="193" y="26"/>
                  <a:pt x="196" y="23"/>
                  <a:pt x="194" y="25"/>
                </a:cubicBezTo>
                <a:close/>
                <a:moveTo>
                  <a:pt x="206" y="33"/>
                </a:moveTo>
                <a:cubicBezTo>
                  <a:pt x="207" y="32"/>
                  <a:pt x="206" y="34"/>
                  <a:pt x="206" y="33"/>
                </a:cubicBezTo>
                <a:close/>
                <a:moveTo>
                  <a:pt x="204" y="34"/>
                </a:moveTo>
                <a:cubicBezTo>
                  <a:pt x="205" y="34"/>
                  <a:pt x="204" y="34"/>
                  <a:pt x="204" y="34"/>
                </a:cubicBezTo>
                <a:close/>
                <a:moveTo>
                  <a:pt x="203" y="33"/>
                </a:moveTo>
                <a:cubicBezTo>
                  <a:pt x="204" y="33"/>
                  <a:pt x="202" y="34"/>
                  <a:pt x="203" y="33"/>
                </a:cubicBezTo>
                <a:close/>
                <a:moveTo>
                  <a:pt x="189" y="39"/>
                </a:moveTo>
                <a:cubicBezTo>
                  <a:pt x="188" y="38"/>
                  <a:pt x="190" y="40"/>
                  <a:pt x="189" y="39"/>
                </a:cubicBezTo>
                <a:close/>
                <a:moveTo>
                  <a:pt x="198" y="29"/>
                </a:move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179" y="24"/>
                </a:moveTo>
                <a:cubicBezTo>
                  <a:pt x="178" y="24"/>
                  <a:pt x="179" y="24"/>
                  <a:pt x="179" y="24"/>
                </a:cubicBezTo>
                <a:close/>
                <a:moveTo>
                  <a:pt x="181" y="27"/>
                </a:moveTo>
                <a:cubicBezTo>
                  <a:pt x="182" y="26"/>
                  <a:pt x="181" y="26"/>
                  <a:pt x="180" y="26"/>
                </a:cubicBezTo>
                <a:cubicBezTo>
                  <a:pt x="181" y="26"/>
                  <a:pt x="181" y="27"/>
                  <a:pt x="181" y="27"/>
                </a:cubicBezTo>
                <a:close/>
                <a:moveTo>
                  <a:pt x="179" y="24"/>
                </a:moveTo>
                <a:cubicBezTo>
                  <a:pt x="179" y="24"/>
                  <a:pt x="178" y="25"/>
                  <a:pt x="179" y="24"/>
                </a:cubicBezTo>
                <a:close/>
                <a:moveTo>
                  <a:pt x="180" y="26"/>
                </a:move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lose/>
                <a:moveTo>
                  <a:pt x="185" y="31"/>
                </a:moveTo>
                <a:cubicBezTo>
                  <a:pt x="184" y="32"/>
                  <a:pt x="186" y="30"/>
                  <a:pt x="185" y="31"/>
                </a:cubicBezTo>
                <a:close/>
                <a:moveTo>
                  <a:pt x="180" y="25"/>
                </a:moveTo>
                <a:cubicBezTo>
                  <a:pt x="181" y="25"/>
                  <a:pt x="179" y="25"/>
                  <a:pt x="180" y="25"/>
                </a:cubicBezTo>
                <a:close/>
                <a:moveTo>
                  <a:pt x="187" y="32"/>
                </a:moveTo>
                <a:cubicBezTo>
                  <a:pt x="187" y="32"/>
                  <a:pt x="186" y="32"/>
                  <a:pt x="187" y="32"/>
                </a:cubicBezTo>
                <a:close/>
                <a:moveTo>
                  <a:pt x="227" y="47"/>
                </a:moveTo>
                <a:cubicBezTo>
                  <a:pt x="227" y="47"/>
                  <a:pt x="225" y="51"/>
                  <a:pt x="225" y="50"/>
                </a:cubicBezTo>
                <a:cubicBezTo>
                  <a:pt x="225" y="50"/>
                  <a:pt x="220" y="47"/>
                  <a:pt x="220" y="48"/>
                </a:cubicBezTo>
                <a:cubicBezTo>
                  <a:pt x="219" y="49"/>
                  <a:pt x="221" y="48"/>
                  <a:pt x="221" y="48"/>
                </a:cubicBezTo>
                <a:cubicBezTo>
                  <a:pt x="221" y="48"/>
                  <a:pt x="224" y="51"/>
                  <a:pt x="224" y="51"/>
                </a:cubicBezTo>
                <a:cubicBezTo>
                  <a:pt x="224" y="52"/>
                  <a:pt x="222" y="52"/>
                  <a:pt x="223" y="52"/>
                </a:cubicBezTo>
                <a:cubicBezTo>
                  <a:pt x="222" y="52"/>
                  <a:pt x="222" y="52"/>
                  <a:pt x="222" y="51"/>
                </a:cubicBezTo>
                <a:cubicBezTo>
                  <a:pt x="215" y="45"/>
                  <a:pt x="206" y="38"/>
                  <a:pt x="199" y="32"/>
                </a:cubicBezTo>
                <a:cubicBezTo>
                  <a:pt x="196" y="30"/>
                  <a:pt x="190" y="22"/>
                  <a:pt x="184" y="15"/>
                </a:cubicBezTo>
                <a:cubicBezTo>
                  <a:pt x="189" y="20"/>
                  <a:pt x="194" y="25"/>
                  <a:pt x="194" y="24"/>
                </a:cubicBezTo>
                <a:cubicBezTo>
                  <a:pt x="194" y="24"/>
                  <a:pt x="193" y="23"/>
                  <a:pt x="193" y="23"/>
                </a:cubicBezTo>
                <a:cubicBezTo>
                  <a:pt x="194" y="22"/>
                  <a:pt x="196" y="24"/>
                  <a:pt x="196" y="24"/>
                </a:cubicBezTo>
                <a:cubicBezTo>
                  <a:pt x="195" y="25"/>
                  <a:pt x="195" y="25"/>
                  <a:pt x="195" y="26"/>
                </a:cubicBezTo>
                <a:cubicBezTo>
                  <a:pt x="194" y="26"/>
                  <a:pt x="197" y="26"/>
                  <a:pt x="197" y="25"/>
                </a:cubicBezTo>
                <a:cubicBezTo>
                  <a:pt x="196" y="26"/>
                  <a:pt x="196" y="28"/>
                  <a:pt x="196" y="28"/>
                </a:cubicBezTo>
                <a:cubicBezTo>
                  <a:pt x="196" y="28"/>
                  <a:pt x="198" y="26"/>
                  <a:pt x="198" y="26"/>
                </a:cubicBezTo>
                <a:cubicBezTo>
                  <a:pt x="198" y="27"/>
                  <a:pt x="197" y="28"/>
                  <a:pt x="197" y="28"/>
                </a:cubicBezTo>
                <a:cubicBezTo>
                  <a:pt x="197" y="28"/>
                  <a:pt x="198" y="27"/>
                  <a:pt x="198" y="27"/>
                </a:cubicBezTo>
                <a:cubicBezTo>
                  <a:pt x="199" y="27"/>
                  <a:pt x="199" y="28"/>
                  <a:pt x="199" y="28"/>
                </a:cubicBezTo>
                <a:cubicBezTo>
                  <a:pt x="199" y="28"/>
                  <a:pt x="198" y="28"/>
                  <a:pt x="198" y="28"/>
                </a:cubicBezTo>
                <a:cubicBezTo>
                  <a:pt x="198" y="29"/>
                  <a:pt x="198" y="29"/>
                  <a:pt x="199" y="28"/>
                </a:cubicBezTo>
                <a:cubicBezTo>
                  <a:pt x="199" y="29"/>
                  <a:pt x="198" y="29"/>
                  <a:pt x="198" y="29"/>
                </a:cubicBezTo>
                <a:cubicBezTo>
                  <a:pt x="199" y="29"/>
                  <a:pt x="199" y="28"/>
                  <a:pt x="198" y="29"/>
                </a:cubicBezTo>
                <a:cubicBezTo>
                  <a:pt x="198" y="29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200" y="30"/>
                  <a:pt x="200" y="30"/>
                  <a:pt x="200" y="30"/>
                </a:cubicBezTo>
                <a:cubicBezTo>
                  <a:pt x="199" y="30"/>
                  <a:pt x="200" y="31"/>
                  <a:pt x="201" y="32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1"/>
                  <a:pt x="201" y="31"/>
                  <a:pt x="201" y="32"/>
                </a:cubicBezTo>
                <a:cubicBezTo>
                  <a:pt x="202" y="32"/>
                  <a:pt x="203" y="33"/>
                  <a:pt x="203" y="33"/>
                </a:cubicBezTo>
                <a:cubicBezTo>
                  <a:pt x="203" y="33"/>
                  <a:pt x="202" y="32"/>
                  <a:pt x="202" y="32"/>
                </a:cubicBezTo>
                <a:cubicBezTo>
                  <a:pt x="201" y="31"/>
                  <a:pt x="206" y="33"/>
                  <a:pt x="206" y="32"/>
                </a:cubicBezTo>
                <a:cubicBezTo>
                  <a:pt x="206" y="31"/>
                  <a:pt x="195" y="21"/>
                  <a:pt x="193" y="19"/>
                </a:cubicBezTo>
                <a:cubicBezTo>
                  <a:pt x="191" y="16"/>
                  <a:pt x="188" y="12"/>
                  <a:pt x="185" y="9"/>
                </a:cubicBezTo>
                <a:cubicBezTo>
                  <a:pt x="185" y="9"/>
                  <a:pt x="185" y="9"/>
                  <a:pt x="186" y="8"/>
                </a:cubicBezTo>
                <a:cubicBezTo>
                  <a:pt x="186" y="8"/>
                  <a:pt x="184" y="6"/>
                  <a:pt x="184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5"/>
                  <a:pt x="183" y="5"/>
                  <a:pt x="183" y="5"/>
                </a:cubicBezTo>
                <a:cubicBezTo>
                  <a:pt x="181" y="3"/>
                  <a:pt x="178" y="0"/>
                  <a:pt x="177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2" y="2"/>
                  <a:pt x="170" y="3"/>
                  <a:pt x="168" y="4"/>
                </a:cubicBezTo>
                <a:cubicBezTo>
                  <a:pt x="168" y="4"/>
                  <a:pt x="167" y="4"/>
                  <a:pt x="167" y="4"/>
                </a:cubicBezTo>
                <a:cubicBezTo>
                  <a:pt x="167" y="4"/>
                  <a:pt x="167" y="4"/>
                  <a:pt x="167" y="4"/>
                </a:cubicBezTo>
                <a:cubicBezTo>
                  <a:pt x="166" y="5"/>
                  <a:pt x="165" y="5"/>
                  <a:pt x="164" y="6"/>
                </a:cubicBezTo>
                <a:cubicBezTo>
                  <a:pt x="164" y="5"/>
                  <a:pt x="164" y="5"/>
                  <a:pt x="164" y="5"/>
                </a:cubicBez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4" y="5"/>
                  <a:pt x="164" y="5"/>
                </a:cubicBezTo>
                <a:cubicBezTo>
                  <a:pt x="164" y="5"/>
                  <a:pt x="164" y="4"/>
                  <a:pt x="164" y="4"/>
                </a:cubicBezTo>
                <a:cubicBezTo>
                  <a:pt x="164" y="4"/>
                  <a:pt x="164" y="5"/>
                  <a:pt x="163" y="6"/>
                </a:cubicBezTo>
                <a:cubicBezTo>
                  <a:pt x="163" y="6"/>
                  <a:pt x="162" y="6"/>
                  <a:pt x="162" y="6"/>
                </a:cubicBezTo>
                <a:cubicBezTo>
                  <a:pt x="162" y="6"/>
                  <a:pt x="163" y="6"/>
                  <a:pt x="163" y="6"/>
                </a:cubicBezTo>
                <a:cubicBezTo>
                  <a:pt x="160" y="9"/>
                  <a:pt x="155" y="13"/>
                  <a:pt x="155" y="13"/>
                </a:cubicBezTo>
                <a:cubicBezTo>
                  <a:pt x="155" y="13"/>
                  <a:pt x="156" y="15"/>
                  <a:pt x="156" y="15"/>
                </a:cubicBezTo>
                <a:cubicBezTo>
                  <a:pt x="158" y="14"/>
                  <a:pt x="159" y="12"/>
                  <a:pt x="160" y="11"/>
                </a:cubicBezTo>
                <a:cubicBezTo>
                  <a:pt x="161" y="11"/>
                  <a:pt x="162" y="10"/>
                  <a:pt x="163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9"/>
                  <a:pt x="163" y="9"/>
                  <a:pt x="164" y="9"/>
                </a:cubicBezTo>
                <a:cubicBezTo>
                  <a:pt x="163" y="10"/>
                  <a:pt x="163" y="10"/>
                  <a:pt x="163" y="11"/>
                </a:cubicBezTo>
                <a:cubicBezTo>
                  <a:pt x="163" y="11"/>
                  <a:pt x="164" y="10"/>
                  <a:pt x="164" y="10"/>
                </a:cubicBez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1"/>
                  <a:pt x="163" y="10"/>
                  <a:pt x="163" y="10"/>
                </a:cubicBezTo>
                <a:cubicBezTo>
                  <a:pt x="162" y="10"/>
                  <a:pt x="162" y="12"/>
                  <a:pt x="163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2" y="12"/>
                  <a:pt x="163" y="12"/>
                  <a:pt x="164" y="12"/>
                </a:cubicBezTo>
                <a:cubicBezTo>
                  <a:pt x="158" y="18"/>
                  <a:pt x="153" y="25"/>
                  <a:pt x="149" y="30"/>
                </a:cubicBezTo>
                <a:cubicBezTo>
                  <a:pt x="145" y="37"/>
                  <a:pt x="140" y="43"/>
                  <a:pt x="134" y="49"/>
                </a:cubicBezTo>
                <a:cubicBezTo>
                  <a:pt x="133" y="51"/>
                  <a:pt x="124" y="59"/>
                  <a:pt x="122" y="62"/>
                </a:cubicBezTo>
                <a:cubicBezTo>
                  <a:pt x="124" y="57"/>
                  <a:pt x="142" y="40"/>
                  <a:pt x="140" y="38"/>
                </a:cubicBezTo>
                <a:cubicBezTo>
                  <a:pt x="140" y="38"/>
                  <a:pt x="139" y="40"/>
                  <a:pt x="139" y="40"/>
                </a:cubicBezTo>
                <a:cubicBezTo>
                  <a:pt x="138" y="39"/>
                  <a:pt x="140" y="37"/>
                  <a:pt x="140" y="37"/>
                </a:cubicBezTo>
                <a:cubicBezTo>
                  <a:pt x="140" y="37"/>
                  <a:pt x="141" y="38"/>
                  <a:pt x="142" y="38"/>
                </a:cubicBezTo>
                <a:cubicBezTo>
                  <a:pt x="141" y="38"/>
                  <a:pt x="141" y="35"/>
                  <a:pt x="141" y="35"/>
                </a:cubicBezTo>
                <a:cubicBezTo>
                  <a:pt x="141" y="36"/>
                  <a:pt x="144" y="37"/>
                  <a:pt x="143" y="36"/>
                </a:cubicBezTo>
                <a:cubicBezTo>
                  <a:pt x="143" y="36"/>
                  <a:pt x="141" y="35"/>
                  <a:pt x="142" y="34"/>
                </a:cubicBezTo>
                <a:cubicBezTo>
                  <a:pt x="142" y="34"/>
                  <a:pt x="144" y="36"/>
                  <a:pt x="144" y="35"/>
                </a:cubicBezTo>
                <a:cubicBezTo>
                  <a:pt x="143" y="35"/>
                  <a:pt x="143" y="35"/>
                  <a:pt x="142" y="34"/>
                </a:cubicBezTo>
                <a:cubicBezTo>
                  <a:pt x="143" y="34"/>
                  <a:pt x="143" y="34"/>
                  <a:pt x="144" y="34"/>
                </a:cubicBezTo>
                <a:cubicBezTo>
                  <a:pt x="143" y="33"/>
                  <a:pt x="143" y="33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3"/>
                  <a:pt x="143" y="33"/>
                  <a:pt x="144" y="34"/>
                </a:cubicBezTo>
                <a:cubicBezTo>
                  <a:pt x="145" y="34"/>
                  <a:pt x="145" y="34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45" y="33"/>
                  <a:pt x="146" y="32"/>
                  <a:pt x="147" y="31"/>
                </a:cubicBezTo>
                <a:cubicBezTo>
                  <a:pt x="147" y="31"/>
                  <a:pt x="147" y="31"/>
                  <a:pt x="147" y="31"/>
                </a:cubicBezTo>
                <a:cubicBezTo>
                  <a:pt x="147" y="30"/>
                  <a:pt x="148" y="29"/>
                  <a:pt x="147" y="29"/>
                </a:cubicBezTo>
                <a:cubicBezTo>
                  <a:pt x="148" y="29"/>
                  <a:pt x="147" y="30"/>
                  <a:pt x="147" y="30"/>
                </a:cubicBezTo>
                <a:cubicBezTo>
                  <a:pt x="146" y="30"/>
                  <a:pt x="148" y="26"/>
                  <a:pt x="146" y="26"/>
                </a:cubicBezTo>
                <a:cubicBezTo>
                  <a:pt x="146" y="26"/>
                  <a:pt x="134" y="41"/>
                  <a:pt x="134" y="41"/>
                </a:cubicBezTo>
                <a:cubicBezTo>
                  <a:pt x="135" y="43"/>
                  <a:pt x="119" y="57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3"/>
                  <a:pt x="115" y="63"/>
                </a:cubicBezTo>
                <a:cubicBezTo>
                  <a:pt x="116" y="69"/>
                  <a:pt x="122" y="64"/>
                  <a:pt x="122" y="63"/>
                </a:cubicBezTo>
                <a:cubicBezTo>
                  <a:pt x="123" y="66"/>
                  <a:pt x="113" y="72"/>
                  <a:pt x="121" y="77"/>
                </a:cubicBezTo>
                <a:cubicBezTo>
                  <a:pt x="122" y="77"/>
                  <a:pt x="123" y="76"/>
                  <a:pt x="124" y="76"/>
                </a:cubicBezTo>
                <a:cubicBezTo>
                  <a:pt x="124" y="76"/>
                  <a:pt x="122" y="78"/>
                  <a:pt x="123" y="79"/>
                </a:cubicBezTo>
                <a:cubicBezTo>
                  <a:pt x="126" y="81"/>
                  <a:pt x="128" y="74"/>
                  <a:pt x="127" y="73"/>
                </a:cubicBezTo>
                <a:cubicBezTo>
                  <a:pt x="127" y="74"/>
                  <a:pt x="147" y="52"/>
                  <a:pt x="147" y="52"/>
                </a:cubicBezTo>
                <a:cubicBezTo>
                  <a:pt x="148" y="53"/>
                  <a:pt x="147" y="51"/>
                  <a:pt x="147" y="51"/>
                </a:cubicBezTo>
                <a:cubicBezTo>
                  <a:pt x="147" y="51"/>
                  <a:pt x="148" y="51"/>
                  <a:pt x="148" y="51"/>
                </a:cubicBezTo>
                <a:cubicBezTo>
                  <a:pt x="149" y="50"/>
                  <a:pt x="149" y="50"/>
                  <a:pt x="148" y="50"/>
                </a:cubicBezTo>
                <a:cubicBezTo>
                  <a:pt x="150" y="50"/>
                  <a:pt x="153" y="45"/>
                  <a:pt x="153" y="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154" y="43"/>
                  <a:pt x="154" y="43"/>
                  <a:pt x="153" y="43"/>
                </a:cubicBezTo>
                <a:cubicBezTo>
                  <a:pt x="153" y="43"/>
                  <a:pt x="155" y="43"/>
                  <a:pt x="155" y="43"/>
                </a:cubicBezTo>
                <a:cubicBezTo>
                  <a:pt x="155" y="43"/>
                  <a:pt x="154" y="41"/>
                  <a:pt x="154" y="41"/>
                </a:cubicBezTo>
                <a:cubicBezTo>
                  <a:pt x="151" y="43"/>
                  <a:pt x="149" y="47"/>
                  <a:pt x="149" y="49"/>
                </a:cubicBezTo>
                <a:cubicBezTo>
                  <a:pt x="148" y="48"/>
                  <a:pt x="147" y="49"/>
                  <a:pt x="147" y="49"/>
                </a:cubicBezTo>
                <a:cubicBezTo>
                  <a:pt x="147" y="49"/>
                  <a:pt x="148" y="47"/>
                  <a:pt x="148" y="47"/>
                </a:cubicBezTo>
                <a:cubicBezTo>
                  <a:pt x="147" y="47"/>
                  <a:pt x="145" y="50"/>
                  <a:pt x="145" y="50"/>
                </a:cubicBezTo>
                <a:cubicBezTo>
                  <a:pt x="146" y="51"/>
                  <a:pt x="145" y="53"/>
                  <a:pt x="144" y="52"/>
                </a:cubicBezTo>
                <a:cubicBezTo>
                  <a:pt x="144" y="52"/>
                  <a:pt x="144" y="53"/>
                  <a:pt x="144" y="53"/>
                </a:cubicBezTo>
                <a:cubicBezTo>
                  <a:pt x="144" y="52"/>
                  <a:pt x="141" y="57"/>
                  <a:pt x="141" y="57"/>
                </a:cubicBezTo>
                <a:cubicBezTo>
                  <a:pt x="140" y="57"/>
                  <a:pt x="139" y="58"/>
                  <a:pt x="138" y="58"/>
                </a:cubicBezTo>
                <a:cubicBezTo>
                  <a:pt x="138" y="58"/>
                  <a:pt x="137" y="59"/>
                  <a:pt x="137" y="59"/>
                </a:cubicBezTo>
                <a:cubicBezTo>
                  <a:pt x="137" y="59"/>
                  <a:pt x="139" y="60"/>
                  <a:pt x="139" y="61"/>
                </a:cubicBezTo>
                <a:cubicBezTo>
                  <a:pt x="138" y="61"/>
                  <a:pt x="135" y="61"/>
                  <a:pt x="135" y="61"/>
                </a:cubicBezTo>
                <a:cubicBezTo>
                  <a:pt x="135" y="61"/>
                  <a:pt x="136" y="63"/>
                  <a:pt x="136" y="63"/>
                </a:cubicBezTo>
                <a:cubicBezTo>
                  <a:pt x="135" y="62"/>
                  <a:pt x="131" y="63"/>
                  <a:pt x="131" y="64"/>
                </a:cubicBezTo>
                <a:cubicBezTo>
                  <a:pt x="131" y="62"/>
                  <a:pt x="149" y="42"/>
                  <a:pt x="151" y="39"/>
                </a:cubicBezTo>
                <a:cubicBezTo>
                  <a:pt x="154" y="35"/>
                  <a:pt x="157" y="30"/>
                  <a:pt x="158" y="29"/>
                </a:cubicBezTo>
                <a:cubicBezTo>
                  <a:pt x="159" y="28"/>
                  <a:pt x="162" y="25"/>
                  <a:pt x="162" y="24"/>
                </a:cubicBezTo>
                <a:cubicBezTo>
                  <a:pt x="162" y="25"/>
                  <a:pt x="163" y="22"/>
                  <a:pt x="163" y="23"/>
                </a:cubicBezTo>
                <a:cubicBezTo>
                  <a:pt x="163" y="24"/>
                  <a:pt x="165" y="18"/>
                  <a:pt x="166" y="18"/>
                </a:cubicBezTo>
                <a:cubicBezTo>
                  <a:pt x="166" y="19"/>
                  <a:pt x="167" y="19"/>
                  <a:pt x="167" y="18"/>
                </a:cubicBezTo>
                <a:cubicBezTo>
                  <a:pt x="167" y="27"/>
                  <a:pt x="168" y="42"/>
                  <a:pt x="168" y="44"/>
                </a:cubicBezTo>
                <a:cubicBezTo>
                  <a:pt x="168" y="44"/>
                  <a:pt x="169" y="44"/>
                  <a:pt x="169" y="44"/>
                </a:cubicBezTo>
                <a:cubicBezTo>
                  <a:pt x="170" y="50"/>
                  <a:pt x="164" y="68"/>
                  <a:pt x="167" y="71"/>
                </a:cubicBezTo>
                <a:cubicBezTo>
                  <a:pt x="167" y="71"/>
                  <a:pt x="167" y="73"/>
                  <a:pt x="168" y="74"/>
                </a:cubicBezTo>
                <a:cubicBezTo>
                  <a:pt x="166" y="70"/>
                  <a:pt x="170" y="55"/>
                  <a:pt x="170" y="49"/>
                </a:cubicBezTo>
                <a:cubicBezTo>
                  <a:pt x="170" y="47"/>
                  <a:pt x="170" y="40"/>
                  <a:pt x="169" y="32"/>
                </a:cubicBezTo>
                <a:cubicBezTo>
                  <a:pt x="170" y="32"/>
                  <a:pt x="170" y="32"/>
                  <a:pt x="169" y="32"/>
                </a:cubicBezTo>
                <a:cubicBezTo>
                  <a:pt x="169" y="27"/>
                  <a:pt x="169" y="21"/>
                  <a:pt x="168" y="18"/>
                </a:cubicBezTo>
                <a:cubicBezTo>
                  <a:pt x="168" y="17"/>
                  <a:pt x="169" y="17"/>
                  <a:pt x="169" y="17"/>
                </a:cubicBezTo>
                <a:cubicBezTo>
                  <a:pt x="170" y="25"/>
                  <a:pt x="172" y="37"/>
                  <a:pt x="172" y="37"/>
                </a:cubicBezTo>
                <a:cubicBezTo>
                  <a:pt x="172" y="37"/>
                  <a:pt x="171" y="27"/>
                  <a:pt x="171" y="18"/>
                </a:cubicBezTo>
                <a:cubicBezTo>
                  <a:pt x="171" y="19"/>
                  <a:pt x="172" y="20"/>
                  <a:pt x="173" y="21"/>
                </a:cubicBezTo>
                <a:cubicBezTo>
                  <a:pt x="173" y="26"/>
                  <a:pt x="173" y="31"/>
                  <a:pt x="173" y="33"/>
                </a:cubicBezTo>
                <a:cubicBezTo>
                  <a:pt x="174" y="43"/>
                  <a:pt x="173" y="53"/>
                  <a:pt x="173" y="63"/>
                </a:cubicBezTo>
                <a:cubicBezTo>
                  <a:pt x="173" y="67"/>
                  <a:pt x="169" y="80"/>
                  <a:pt x="171" y="83"/>
                </a:cubicBezTo>
                <a:cubicBezTo>
                  <a:pt x="171" y="84"/>
                  <a:pt x="172" y="85"/>
                  <a:pt x="172" y="87"/>
                </a:cubicBezTo>
                <a:cubicBezTo>
                  <a:pt x="172" y="87"/>
                  <a:pt x="172" y="87"/>
                  <a:pt x="172" y="87"/>
                </a:cubicBezTo>
                <a:cubicBezTo>
                  <a:pt x="172" y="87"/>
                  <a:pt x="172" y="88"/>
                  <a:pt x="172" y="89"/>
                </a:cubicBezTo>
                <a:cubicBezTo>
                  <a:pt x="171" y="94"/>
                  <a:pt x="170" y="100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6" y="112"/>
                  <a:pt x="165" y="117"/>
                  <a:pt x="164" y="120"/>
                </a:cubicBezTo>
                <a:cubicBezTo>
                  <a:pt x="161" y="132"/>
                  <a:pt x="157" y="146"/>
                  <a:pt x="152" y="158"/>
                </a:cubicBezTo>
                <a:cubicBezTo>
                  <a:pt x="139" y="190"/>
                  <a:pt x="120" y="221"/>
                  <a:pt x="101" y="249"/>
                </a:cubicBezTo>
                <a:cubicBezTo>
                  <a:pt x="92" y="262"/>
                  <a:pt x="82" y="274"/>
                  <a:pt x="72" y="286"/>
                </a:cubicBezTo>
                <a:cubicBezTo>
                  <a:pt x="68" y="291"/>
                  <a:pt x="63" y="296"/>
                  <a:pt x="58" y="301"/>
                </a:cubicBezTo>
                <a:cubicBezTo>
                  <a:pt x="56" y="303"/>
                  <a:pt x="52" y="305"/>
                  <a:pt x="49" y="307"/>
                </a:cubicBezTo>
                <a:cubicBezTo>
                  <a:pt x="63" y="294"/>
                  <a:pt x="76" y="280"/>
                  <a:pt x="88" y="264"/>
                </a:cubicBezTo>
                <a:cubicBezTo>
                  <a:pt x="97" y="253"/>
                  <a:pt x="104" y="241"/>
                  <a:pt x="112" y="230"/>
                </a:cubicBezTo>
                <a:cubicBezTo>
                  <a:pt x="113" y="228"/>
                  <a:pt x="118" y="219"/>
                  <a:pt x="122" y="211"/>
                </a:cubicBezTo>
                <a:cubicBezTo>
                  <a:pt x="121" y="212"/>
                  <a:pt x="120" y="214"/>
                  <a:pt x="120" y="213"/>
                </a:cubicBezTo>
                <a:cubicBezTo>
                  <a:pt x="119" y="213"/>
                  <a:pt x="123" y="208"/>
                  <a:pt x="123" y="209"/>
                </a:cubicBezTo>
                <a:cubicBezTo>
                  <a:pt x="123" y="208"/>
                  <a:pt x="124" y="208"/>
                  <a:pt x="124" y="207"/>
                </a:cubicBezTo>
                <a:cubicBezTo>
                  <a:pt x="124" y="207"/>
                  <a:pt x="124" y="207"/>
                  <a:pt x="124" y="207"/>
                </a:cubicBezTo>
                <a:cubicBezTo>
                  <a:pt x="121" y="206"/>
                  <a:pt x="133" y="193"/>
                  <a:pt x="133" y="193"/>
                </a:cubicBezTo>
                <a:cubicBezTo>
                  <a:pt x="132" y="193"/>
                  <a:pt x="132" y="194"/>
                  <a:pt x="132" y="194"/>
                </a:cubicBezTo>
                <a:cubicBezTo>
                  <a:pt x="132" y="194"/>
                  <a:pt x="134" y="187"/>
                  <a:pt x="134" y="187"/>
                </a:cubicBezTo>
                <a:cubicBezTo>
                  <a:pt x="134" y="188"/>
                  <a:pt x="134" y="189"/>
                  <a:pt x="134" y="190"/>
                </a:cubicBezTo>
                <a:cubicBezTo>
                  <a:pt x="135" y="191"/>
                  <a:pt x="138" y="184"/>
                  <a:pt x="138" y="184"/>
                </a:cubicBezTo>
                <a:cubicBezTo>
                  <a:pt x="134" y="182"/>
                  <a:pt x="139" y="183"/>
                  <a:pt x="140" y="180"/>
                </a:cubicBezTo>
                <a:cubicBezTo>
                  <a:pt x="139" y="180"/>
                  <a:pt x="139" y="180"/>
                  <a:pt x="138" y="181"/>
                </a:cubicBezTo>
                <a:cubicBezTo>
                  <a:pt x="137" y="181"/>
                  <a:pt x="141" y="177"/>
                  <a:pt x="141" y="177"/>
                </a:cubicBezTo>
                <a:cubicBezTo>
                  <a:pt x="141" y="178"/>
                  <a:pt x="141" y="178"/>
                  <a:pt x="141" y="178"/>
                </a:cubicBezTo>
                <a:cubicBezTo>
                  <a:pt x="144" y="176"/>
                  <a:pt x="144" y="172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6" y="168"/>
                  <a:pt x="146" y="167"/>
                  <a:pt x="146" y="166"/>
                </a:cubicBezTo>
                <a:cubicBezTo>
                  <a:pt x="146" y="166"/>
                  <a:pt x="146" y="166"/>
                  <a:pt x="147" y="166"/>
                </a:cubicBezTo>
                <a:cubicBezTo>
                  <a:pt x="147" y="166"/>
                  <a:pt x="146" y="166"/>
                  <a:pt x="146" y="166"/>
                </a:cubicBezTo>
                <a:cubicBezTo>
                  <a:pt x="147" y="165"/>
                  <a:pt x="147" y="165"/>
                  <a:pt x="147" y="164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3"/>
                  <a:pt x="149" y="161"/>
                  <a:pt x="150" y="158"/>
                </a:cubicBezTo>
                <a:cubicBezTo>
                  <a:pt x="150" y="158"/>
                  <a:pt x="150" y="158"/>
                  <a:pt x="150" y="158"/>
                </a:cubicBezTo>
                <a:cubicBezTo>
                  <a:pt x="151" y="154"/>
                  <a:pt x="153" y="150"/>
                  <a:pt x="153" y="149"/>
                </a:cubicBezTo>
                <a:cubicBezTo>
                  <a:pt x="153" y="149"/>
                  <a:pt x="151" y="155"/>
                  <a:pt x="150" y="155"/>
                </a:cubicBezTo>
                <a:cubicBezTo>
                  <a:pt x="149" y="154"/>
                  <a:pt x="156" y="139"/>
                  <a:pt x="154" y="139"/>
                </a:cubicBezTo>
                <a:cubicBezTo>
                  <a:pt x="153" y="139"/>
                  <a:pt x="140" y="177"/>
                  <a:pt x="136" y="180"/>
                </a:cubicBezTo>
                <a:cubicBezTo>
                  <a:pt x="132" y="185"/>
                  <a:pt x="128" y="193"/>
                  <a:pt x="126" y="198"/>
                </a:cubicBezTo>
                <a:cubicBezTo>
                  <a:pt x="124" y="202"/>
                  <a:pt x="119" y="207"/>
                  <a:pt x="118" y="212"/>
                </a:cubicBezTo>
                <a:cubicBezTo>
                  <a:pt x="115" y="220"/>
                  <a:pt x="106" y="233"/>
                  <a:pt x="100" y="240"/>
                </a:cubicBezTo>
                <a:cubicBezTo>
                  <a:pt x="85" y="260"/>
                  <a:pt x="72" y="282"/>
                  <a:pt x="52" y="298"/>
                </a:cubicBezTo>
                <a:cubicBezTo>
                  <a:pt x="51" y="300"/>
                  <a:pt x="36" y="312"/>
                  <a:pt x="36" y="311"/>
                </a:cubicBezTo>
                <a:cubicBezTo>
                  <a:pt x="36" y="311"/>
                  <a:pt x="26" y="315"/>
                  <a:pt x="25" y="316"/>
                </a:cubicBezTo>
                <a:cubicBezTo>
                  <a:pt x="23" y="318"/>
                  <a:pt x="7" y="324"/>
                  <a:pt x="6" y="323"/>
                </a:cubicBezTo>
                <a:cubicBezTo>
                  <a:pt x="10" y="327"/>
                  <a:pt x="37" y="322"/>
                  <a:pt x="39" y="315"/>
                </a:cubicBezTo>
                <a:cubicBezTo>
                  <a:pt x="37" y="322"/>
                  <a:pt x="17" y="326"/>
                  <a:pt x="11" y="327"/>
                </a:cubicBezTo>
                <a:cubicBezTo>
                  <a:pt x="6" y="328"/>
                  <a:pt x="9" y="330"/>
                  <a:pt x="4" y="331"/>
                </a:cubicBezTo>
                <a:cubicBezTo>
                  <a:pt x="0" y="331"/>
                  <a:pt x="4" y="334"/>
                  <a:pt x="3" y="336"/>
                </a:cubicBezTo>
                <a:cubicBezTo>
                  <a:pt x="3" y="336"/>
                  <a:pt x="2" y="336"/>
                  <a:pt x="1" y="337"/>
                </a:cubicBezTo>
                <a:cubicBezTo>
                  <a:pt x="7" y="335"/>
                  <a:pt x="17" y="338"/>
                  <a:pt x="22" y="336"/>
                </a:cubicBezTo>
                <a:cubicBezTo>
                  <a:pt x="17" y="338"/>
                  <a:pt x="11" y="336"/>
                  <a:pt x="6" y="338"/>
                </a:cubicBezTo>
                <a:cubicBezTo>
                  <a:pt x="5" y="339"/>
                  <a:pt x="6" y="339"/>
                  <a:pt x="7" y="340"/>
                </a:cubicBezTo>
                <a:cubicBezTo>
                  <a:pt x="13" y="342"/>
                  <a:pt x="36" y="335"/>
                  <a:pt x="40" y="330"/>
                </a:cubicBezTo>
                <a:cubicBezTo>
                  <a:pt x="40" y="330"/>
                  <a:pt x="37" y="330"/>
                  <a:pt x="38" y="329"/>
                </a:cubicBezTo>
                <a:cubicBezTo>
                  <a:pt x="39" y="329"/>
                  <a:pt x="40" y="328"/>
                  <a:pt x="42" y="328"/>
                </a:cubicBezTo>
                <a:cubicBezTo>
                  <a:pt x="41" y="328"/>
                  <a:pt x="41" y="329"/>
                  <a:pt x="41" y="329"/>
                </a:cubicBezTo>
                <a:cubicBezTo>
                  <a:pt x="51" y="327"/>
                  <a:pt x="96" y="279"/>
                  <a:pt x="98" y="273"/>
                </a:cubicBezTo>
                <a:cubicBezTo>
                  <a:pt x="98" y="273"/>
                  <a:pt x="98" y="273"/>
                  <a:pt x="98" y="274"/>
                </a:cubicBezTo>
                <a:cubicBezTo>
                  <a:pt x="99" y="273"/>
                  <a:pt x="104" y="266"/>
                  <a:pt x="110" y="257"/>
                </a:cubicBezTo>
                <a:cubicBezTo>
                  <a:pt x="110" y="257"/>
                  <a:pt x="109" y="257"/>
                  <a:pt x="110" y="257"/>
                </a:cubicBezTo>
                <a:cubicBezTo>
                  <a:pt x="110" y="257"/>
                  <a:pt x="110" y="257"/>
                  <a:pt x="110" y="257"/>
                </a:cubicBezTo>
                <a:cubicBezTo>
                  <a:pt x="114" y="250"/>
                  <a:pt x="119" y="243"/>
                  <a:pt x="122" y="237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25" y="232"/>
                  <a:pt x="127" y="228"/>
                  <a:pt x="128" y="229"/>
                </a:cubicBezTo>
                <a:cubicBezTo>
                  <a:pt x="128" y="229"/>
                  <a:pt x="128" y="229"/>
                  <a:pt x="128" y="229"/>
                </a:cubicBezTo>
                <a:cubicBezTo>
                  <a:pt x="129" y="229"/>
                  <a:pt x="128" y="223"/>
                  <a:pt x="130" y="223"/>
                </a:cubicBezTo>
                <a:cubicBezTo>
                  <a:pt x="130" y="224"/>
                  <a:pt x="130" y="224"/>
                  <a:pt x="130" y="225"/>
                </a:cubicBezTo>
                <a:cubicBezTo>
                  <a:pt x="130" y="225"/>
                  <a:pt x="133" y="221"/>
                  <a:pt x="133" y="220"/>
                </a:cubicBezTo>
                <a:cubicBezTo>
                  <a:pt x="138" y="216"/>
                  <a:pt x="144" y="201"/>
                  <a:pt x="146" y="198"/>
                </a:cubicBezTo>
                <a:cubicBezTo>
                  <a:pt x="149" y="193"/>
                  <a:pt x="150" y="189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3" y="184"/>
                  <a:pt x="153" y="183"/>
                  <a:pt x="154" y="182"/>
                </a:cubicBezTo>
                <a:cubicBezTo>
                  <a:pt x="154" y="182"/>
                  <a:pt x="157" y="174"/>
                  <a:pt x="156" y="174"/>
                </a:cubicBezTo>
                <a:cubicBezTo>
                  <a:pt x="152" y="175"/>
                  <a:pt x="143" y="200"/>
                  <a:pt x="140" y="205"/>
                </a:cubicBezTo>
                <a:cubicBezTo>
                  <a:pt x="138" y="207"/>
                  <a:pt x="136" y="217"/>
                  <a:pt x="131" y="219"/>
                </a:cubicBezTo>
                <a:cubicBezTo>
                  <a:pt x="131" y="219"/>
                  <a:pt x="133" y="216"/>
                  <a:pt x="134" y="213"/>
                </a:cubicBezTo>
                <a:cubicBezTo>
                  <a:pt x="131" y="218"/>
                  <a:pt x="123" y="228"/>
                  <a:pt x="124" y="229"/>
                </a:cubicBezTo>
                <a:cubicBezTo>
                  <a:pt x="125" y="228"/>
                  <a:pt x="126" y="228"/>
                  <a:pt x="126" y="227"/>
                </a:cubicBezTo>
                <a:cubicBezTo>
                  <a:pt x="126" y="227"/>
                  <a:pt x="121" y="237"/>
                  <a:pt x="120" y="236"/>
                </a:cubicBezTo>
                <a:cubicBezTo>
                  <a:pt x="120" y="236"/>
                  <a:pt x="123" y="231"/>
                  <a:pt x="123" y="231"/>
                </a:cubicBezTo>
                <a:cubicBezTo>
                  <a:pt x="123" y="231"/>
                  <a:pt x="119" y="236"/>
                  <a:pt x="119" y="237"/>
                </a:cubicBezTo>
                <a:cubicBezTo>
                  <a:pt x="120" y="237"/>
                  <a:pt x="120" y="237"/>
                  <a:pt x="120" y="237"/>
                </a:cubicBezTo>
                <a:cubicBezTo>
                  <a:pt x="120" y="238"/>
                  <a:pt x="112" y="250"/>
                  <a:pt x="111" y="250"/>
                </a:cubicBezTo>
                <a:cubicBezTo>
                  <a:pt x="111" y="250"/>
                  <a:pt x="112" y="248"/>
                  <a:pt x="112" y="248"/>
                </a:cubicBezTo>
                <a:cubicBezTo>
                  <a:pt x="110" y="249"/>
                  <a:pt x="106" y="255"/>
                  <a:pt x="105" y="258"/>
                </a:cubicBezTo>
                <a:cubicBezTo>
                  <a:pt x="106" y="257"/>
                  <a:pt x="107" y="257"/>
                  <a:pt x="107" y="256"/>
                </a:cubicBezTo>
                <a:cubicBezTo>
                  <a:pt x="107" y="256"/>
                  <a:pt x="106" y="258"/>
                  <a:pt x="105" y="259"/>
                </a:cubicBezTo>
                <a:cubicBezTo>
                  <a:pt x="105" y="260"/>
                  <a:pt x="105" y="260"/>
                  <a:pt x="105" y="259"/>
                </a:cubicBezTo>
                <a:cubicBezTo>
                  <a:pt x="100" y="265"/>
                  <a:pt x="92" y="275"/>
                  <a:pt x="91" y="277"/>
                </a:cubicBezTo>
                <a:cubicBezTo>
                  <a:pt x="91" y="277"/>
                  <a:pt x="94" y="274"/>
                  <a:pt x="95" y="273"/>
                </a:cubicBezTo>
                <a:cubicBezTo>
                  <a:pt x="95" y="274"/>
                  <a:pt x="95" y="276"/>
                  <a:pt x="96" y="275"/>
                </a:cubicBezTo>
                <a:cubicBezTo>
                  <a:pt x="95" y="276"/>
                  <a:pt x="83" y="285"/>
                  <a:pt x="84" y="286"/>
                </a:cubicBezTo>
                <a:cubicBezTo>
                  <a:pt x="85" y="286"/>
                  <a:pt x="85" y="286"/>
                  <a:pt x="86" y="286"/>
                </a:cubicBezTo>
                <a:cubicBezTo>
                  <a:pt x="86" y="287"/>
                  <a:pt x="70" y="298"/>
                  <a:pt x="69" y="301"/>
                </a:cubicBezTo>
                <a:cubicBezTo>
                  <a:pt x="73" y="289"/>
                  <a:pt x="90" y="280"/>
                  <a:pt x="96" y="268"/>
                </a:cubicBezTo>
                <a:cubicBezTo>
                  <a:pt x="100" y="261"/>
                  <a:pt x="107" y="254"/>
                  <a:pt x="111" y="247"/>
                </a:cubicBezTo>
                <a:cubicBezTo>
                  <a:pt x="128" y="221"/>
                  <a:pt x="144" y="195"/>
                  <a:pt x="156" y="166"/>
                </a:cubicBezTo>
                <a:cubicBezTo>
                  <a:pt x="160" y="158"/>
                  <a:pt x="162" y="149"/>
                  <a:pt x="165" y="140"/>
                </a:cubicBezTo>
                <a:cubicBezTo>
                  <a:pt x="167" y="136"/>
                  <a:pt x="170" y="124"/>
                  <a:pt x="170" y="121"/>
                </a:cubicBezTo>
                <a:cubicBezTo>
                  <a:pt x="169" y="119"/>
                  <a:pt x="170" y="115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3" y="107"/>
                  <a:pt x="175" y="101"/>
                  <a:pt x="175" y="97"/>
                </a:cubicBezTo>
                <a:cubicBezTo>
                  <a:pt x="175" y="96"/>
                  <a:pt x="176" y="89"/>
                  <a:pt x="177" y="85"/>
                </a:cubicBezTo>
                <a:cubicBezTo>
                  <a:pt x="176" y="85"/>
                  <a:pt x="178" y="77"/>
                  <a:pt x="178" y="77"/>
                </a:cubicBezTo>
                <a:cubicBezTo>
                  <a:pt x="179" y="74"/>
                  <a:pt x="177" y="58"/>
                  <a:pt x="179" y="56"/>
                </a:cubicBezTo>
                <a:cubicBezTo>
                  <a:pt x="179" y="57"/>
                  <a:pt x="180" y="57"/>
                  <a:pt x="180" y="58"/>
                </a:cubicBezTo>
                <a:cubicBezTo>
                  <a:pt x="181" y="55"/>
                  <a:pt x="181" y="43"/>
                  <a:pt x="180" y="41"/>
                </a:cubicBezTo>
                <a:cubicBezTo>
                  <a:pt x="179" y="37"/>
                  <a:pt x="178" y="32"/>
                  <a:pt x="178" y="28"/>
                </a:cubicBezTo>
                <a:cubicBezTo>
                  <a:pt x="179" y="29"/>
                  <a:pt x="179" y="29"/>
                  <a:pt x="179" y="29"/>
                </a:cubicBezTo>
                <a:cubicBezTo>
                  <a:pt x="179" y="30"/>
                  <a:pt x="180" y="29"/>
                  <a:pt x="181" y="29"/>
                </a:cubicBezTo>
                <a:cubicBezTo>
                  <a:pt x="181" y="30"/>
                  <a:pt x="180" y="32"/>
                  <a:pt x="181" y="31"/>
                </a:cubicBezTo>
                <a:cubicBezTo>
                  <a:pt x="181" y="31"/>
                  <a:pt x="181" y="31"/>
                  <a:pt x="181" y="30"/>
                </a:cubicBezTo>
                <a:cubicBezTo>
                  <a:pt x="182" y="32"/>
                  <a:pt x="186" y="36"/>
                  <a:pt x="188" y="37"/>
                </a:cubicBezTo>
                <a:cubicBezTo>
                  <a:pt x="187" y="37"/>
                  <a:pt x="187" y="37"/>
                  <a:pt x="187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8"/>
                  <a:pt x="188" y="38"/>
                </a:cubicBezTo>
                <a:cubicBezTo>
                  <a:pt x="188" y="38"/>
                  <a:pt x="190" y="38"/>
                  <a:pt x="190" y="37"/>
                </a:cubicBezTo>
                <a:cubicBezTo>
                  <a:pt x="188" y="34"/>
                  <a:pt x="185" y="32"/>
                  <a:pt x="183" y="32"/>
                </a:cubicBezTo>
                <a:cubicBezTo>
                  <a:pt x="184" y="31"/>
                  <a:pt x="183" y="30"/>
                  <a:pt x="183" y="30"/>
                </a:cubicBezTo>
                <a:cubicBezTo>
                  <a:pt x="183" y="29"/>
                  <a:pt x="184" y="31"/>
                  <a:pt x="185" y="30"/>
                </a:cubicBezTo>
                <a:cubicBezTo>
                  <a:pt x="185" y="30"/>
                  <a:pt x="182" y="27"/>
                  <a:pt x="182" y="27"/>
                </a:cubicBezTo>
                <a:cubicBezTo>
                  <a:pt x="181" y="28"/>
                  <a:pt x="179" y="27"/>
                  <a:pt x="180" y="26"/>
                </a:cubicBezTo>
                <a:cubicBezTo>
                  <a:pt x="180" y="26"/>
                  <a:pt x="179" y="26"/>
                  <a:pt x="180" y="26"/>
                </a:cubicBezTo>
                <a:cubicBezTo>
                  <a:pt x="180" y="26"/>
                  <a:pt x="179" y="26"/>
                  <a:pt x="179" y="25"/>
                </a:cubicBezTo>
                <a:cubicBezTo>
                  <a:pt x="179" y="23"/>
                  <a:pt x="179" y="22"/>
                  <a:pt x="179" y="20"/>
                </a:cubicBezTo>
                <a:cubicBezTo>
                  <a:pt x="180" y="22"/>
                  <a:pt x="181" y="23"/>
                  <a:pt x="183" y="25"/>
                </a:cubicBezTo>
                <a:cubicBezTo>
                  <a:pt x="182" y="26"/>
                  <a:pt x="182" y="26"/>
                  <a:pt x="183" y="27"/>
                </a:cubicBezTo>
                <a:cubicBezTo>
                  <a:pt x="184" y="27"/>
                  <a:pt x="184" y="26"/>
                  <a:pt x="183" y="25"/>
                </a:cubicBezTo>
                <a:cubicBezTo>
                  <a:pt x="187" y="30"/>
                  <a:pt x="191" y="34"/>
                  <a:pt x="192" y="35"/>
                </a:cubicBezTo>
                <a:cubicBezTo>
                  <a:pt x="195" y="38"/>
                  <a:pt x="200" y="42"/>
                  <a:pt x="201" y="43"/>
                </a:cubicBezTo>
                <a:cubicBezTo>
                  <a:pt x="202" y="44"/>
                  <a:pt x="206" y="47"/>
                  <a:pt x="206" y="48"/>
                </a:cubicBezTo>
                <a:cubicBezTo>
                  <a:pt x="205" y="47"/>
                  <a:pt x="209" y="49"/>
                  <a:pt x="207" y="49"/>
                </a:cubicBezTo>
                <a:cubicBezTo>
                  <a:pt x="207" y="49"/>
                  <a:pt x="213" y="50"/>
                  <a:pt x="212" y="51"/>
                </a:cubicBezTo>
                <a:cubicBezTo>
                  <a:pt x="212" y="53"/>
                  <a:pt x="216" y="56"/>
                  <a:pt x="218" y="57"/>
                </a:cubicBezTo>
                <a:cubicBezTo>
                  <a:pt x="224" y="60"/>
                  <a:pt x="222" y="56"/>
                  <a:pt x="225" y="54"/>
                </a:cubicBezTo>
                <a:cubicBezTo>
                  <a:pt x="224" y="54"/>
                  <a:pt x="228" y="47"/>
                  <a:pt x="227" y="47"/>
                </a:cubicBezTo>
                <a:close/>
                <a:moveTo>
                  <a:pt x="223" y="50"/>
                </a:moveTo>
                <a:cubicBezTo>
                  <a:pt x="223" y="50"/>
                  <a:pt x="224" y="49"/>
                  <a:pt x="223" y="50"/>
                </a:cubicBezTo>
                <a:close/>
                <a:moveTo>
                  <a:pt x="197" y="27"/>
                </a:moveTo>
                <a:cubicBezTo>
                  <a:pt x="196" y="28"/>
                  <a:pt x="198" y="25"/>
                  <a:pt x="197" y="27"/>
                </a:cubicBezTo>
                <a:close/>
                <a:moveTo>
                  <a:pt x="200" y="27"/>
                </a:moveTo>
                <a:cubicBezTo>
                  <a:pt x="199" y="28"/>
                  <a:pt x="200" y="27"/>
                  <a:pt x="200" y="27"/>
                </a:cubicBezTo>
                <a:close/>
                <a:moveTo>
                  <a:pt x="199" y="29"/>
                </a:moveTo>
                <a:cubicBezTo>
                  <a:pt x="199" y="30"/>
                  <a:pt x="200" y="29"/>
                  <a:pt x="199" y="29"/>
                </a:cubicBezTo>
                <a:close/>
                <a:moveTo>
                  <a:pt x="193" y="23"/>
                </a:moveTo>
                <a:cubicBezTo>
                  <a:pt x="191" y="22"/>
                  <a:pt x="194" y="23"/>
                  <a:pt x="193" y="23"/>
                </a:cubicBezTo>
                <a:close/>
                <a:moveTo>
                  <a:pt x="190" y="19"/>
                </a:moveTo>
                <a:cubicBezTo>
                  <a:pt x="189" y="19"/>
                  <a:pt x="191" y="18"/>
                  <a:pt x="190" y="19"/>
                </a:cubicBezTo>
                <a:close/>
                <a:moveTo>
                  <a:pt x="189" y="17"/>
                </a:moveTo>
                <a:cubicBezTo>
                  <a:pt x="188" y="19"/>
                  <a:pt x="190" y="17"/>
                  <a:pt x="189" y="17"/>
                </a:cubicBezTo>
                <a:close/>
                <a:moveTo>
                  <a:pt x="188" y="17"/>
                </a:moveTo>
                <a:cubicBezTo>
                  <a:pt x="187" y="17"/>
                  <a:pt x="189" y="16"/>
                  <a:pt x="188" y="17"/>
                </a:cubicBezTo>
                <a:close/>
                <a:moveTo>
                  <a:pt x="163" y="8"/>
                </a:move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lose/>
                <a:moveTo>
                  <a:pt x="143" y="33"/>
                </a:moveTo>
                <a:cubicBezTo>
                  <a:pt x="143" y="33"/>
                  <a:pt x="142" y="33"/>
                  <a:pt x="143" y="33"/>
                </a:cubicBezTo>
                <a:close/>
                <a:moveTo>
                  <a:pt x="135" y="43"/>
                </a:moveTo>
                <a:cubicBezTo>
                  <a:pt x="136" y="44"/>
                  <a:pt x="135" y="43"/>
                  <a:pt x="135" y="43"/>
                </a:cubicBezTo>
                <a:close/>
                <a:moveTo>
                  <a:pt x="134" y="44"/>
                </a:moveTo>
                <a:cubicBezTo>
                  <a:pt x="136" y="46"/>
                  <a:pt x="134" y="44"/>
                  <a:pt x="134" y="44"/>
                </a:cubicBezTo>
                <a:close/>
                <a:moveTo>
                  <a:pt x="134" y="45"/>
                </a:moveTo>
                <a:cubicBezTo>
                  <a:pt x="134" y="46"/>
                  <a:pt x="133" y="45"/>
                  <a:pt x="134" y="45"/>
                </a:cubicBezTo>
                <a:close/>
                <a:moveTo>
                  <a:pt x="132" y="47"/>
                </a:moveTo>
                <a:cubicBezTo>
                  <a:pt x="133" y="48"/>
                  <a:pt x="132" y="47"/>
                  <a:pt x="132" y="47"/>
                </a:cubicBezTo>
                <a:close/>
                <a:moveTo>
                  <a:pt x="118" y="64"/>
                </a:moveTo>
                <a:cubicBezTo>
                  <a:pt x="119" y="65"/>
                  <a:pt x="118" y="62"/>
                  <a:pt x="118" y="64"/>
                </a:cubicBezTo>
                <a:close/>
                <a:moveTo>
                  <a:pt x="125" y="75"/>
                </a:moveTo>
                <a:cubicBezTo>
                  <a:pt x="126" y="76"/>
                  <a:pt x="125" y="74"/>
                  <a:pt x="125" y="75"/>
                </a:cubicBezTo>
                <a:close/>
                <a:moveTo>
                  <a:pt x="153" y="44"/>
                </a:moveTo>
                <a:cubicBezTo>
                  <a:pt x="153" y="45"/>
                  <a:pt x="152" y="43"/>
                  <a:pt x="153" y="44"/>
                </a:cubicBezTo>
                <a:close/>
                <a:moveTo>
                  <a:pt x="150" y="47"/>
                </a:moveTo>
                <a:cubicBezTo>
                  <a:pt x="152" y="48"/>
                  <a:pt x="150" y="46"/>
                  <a:pt x="150" y="47"/>
                </a:cubicBezTo>
                <a:close/>
                <a:moveTo>
                  <a:pt x="145" y="53"/>
                </a:moveTo>
                <a:cubicBezTo>
                  <a:pt x="146" y="54"/>
                  <a:pt x="145" y="52"/>
                  <a:pt x="145" y="53"/>
                </a:cubicBezTo>
                <a:close/>
                <a:moveTo>
                  <a:pt x="132" y="65"/>
                </a:moveTo>
                <a:cubicBezTo>
                  <a:pt x="133" y="67"/>
                  <a:pt x="132" y="64"/>
                  <a:pt x="132" y="65"/>
                </a:cubicBezTo>
                <a:close/>
                <a:moveTo>
                  <a:pt x="129" y="67"/>
                </a:moveTo>
                <a:cubicBezTo>
                  <a:pt x="129" y="67"/>
                  <a:pt x="128" y="67"/>
                  <a:pt x="129" y="67"/>
                </a:cubicBezTo>
                <a:close/>
                <a:moveTo>
                  <a:pt x="130" y="67"/>
                </a:moveTo>
                <a:cubicBezTo>
                  <a:pt x="130" y="68"/>
                  <a:pt x="129" y="66"/>
                  <a:pt x="130" y="67"/>
                </a:cubicBezTo>
                <a:close/>
                <a:moveTo>
                  <a:pt x="162" y="16"/>
                </a:moveTo>
                <a:cubicBezTo>
                  <a:pt x="164" y="17"/>
                  <a:pt x="161" y="16"/>
                  <a:pt x="162" y="16"/>
                </a:cubicBezTo>
                <a:close/>
                <a:moveTo>
                  <a:pt x="159" y="18"/>
                </a:moveTo>
                <a:cubicBezTo>
                  <a:pt x="160" y="18"/>
                  <a:pt x="159" y="18"/>
                  <a:pt x="159" y="18"/>
                </a:cubicBezTo>
                <a:close/>
                <a:moveTo>
                  <a:pt x="154" y="27"/>
                </a:moveTo>
                <a:cubicBezTo>
                  <a:pt x="155" y="29"/>
                  <a:pt x="153" y="27"/>
                  <a:pt x="154" y="27"/>
                </a:cubicBezTo>
                <a:close/>
                <a:moveTo>
                  <a:pt x="152" y="29"/>
                </a:moveTo>
                <a:cubicBezTo>
                  <a:pt x="153" y="29"/>
                  <a:pt x="151" y="28"/>
                  <a:pt x="152" y="29"/>
                </a:cubicBezTo>
                <a:close/>
                <a:moveTo>
                  <a:pt x="153" y="35"/>
                </a:moveTo>
                <a:cubicBezTo>
                  <a:pt x="154" y="36"/>
                  <a:pt x="153" y="35"/>
                  <a:pt x="153" y="35"/>
                </a:cubicBezTo>
                <a:close/>
                <a:moveTo>
                  <a:pt x="154" y="30"/>
                </a:moveTo>
                <a:cubicBezTo>
                  <a:pt x="155" y="30"/>
                  <a:pt x="153" y="29"/>
                  <a:pt x="154" y="30"/>
                </a:cubicBezTo>
                <a:close/>
                <a:moveTo>
                  <a:pt x="154" y="32"/>
                </a:moveTo>
                <a:cubicBezTo>
                  <a:pt x="155" y="32"/>
                  <a:pt x="154" y="31"/>
                  <a:pt x="154" y="32"/>
                </a:cubicBezTo>
                <a:close/>
                <a:moveTo>
                  <a:pt x="155" y="29"/>
                </a:moveTo>
                <a:cubicBezTo>
                  <a:pt x="156" y="30"/>
                  <a:pt x="154" y="28"/>
                  <a:pt x="155" y="29"/>
                </a:cubicBezTo>
                <a:close/>
                <a:moveTo>
                  <a:pt x="157" y="24"/>
                </a:moveTo>
                <a:cubicBezTo>
                  <a:pt x="158" y="25"/>
                  <a:pt x="156" y="24"/>
                  <a:pt x="157" y="24"/>
                </a:cubicBezTo>
                <a:close/>
                <a:moveTo>
                  <a:pt x="158" y="20"/>
                </a:moveTo>
                <a:cubicBezTo>
                  <a:pt x="159" y="21"/>
                  <a:pt x="157" y="19"/>
                  <a:pt x="158" y="20"/>
                </a:cubicBezTo>
                <a:close/>
                <a:moveTo>
                  <a:pt x="158" y="24"/>
                </a:moveTo>
                <a:cubicBezTo>
                  <a:pt x="157" y="25"/>
                  <a:pt x="159" y="23"/>
                  <a:pt x="158" y="24"/>
                </a:cubicBezTo>
                <a:close/>
                <a:moveTo>
                  <a:pt x="159" y="27"/>
                </a:moveTo>
                <a:cubicBezTo>
                  <a:pt x="160" y="28"/>
                  <a:pt x="158" y="27"/>
                  <a:pt x="159" y="27"/>
                </a:cubicBezTo>
                <a:close/>
                <a:moveTo>
                  <a:pt x="160" y="25"/>
                </a:moveTo>
                <a:cubicBezTo>
                  <a:pt x="161" y="26"/>
                  <a:pt x="159" y="24"/>
                  <a:pt x="160" y="25"/>
                </a:cubicBezTo>
                <a:close/>
                <a:moveTo>
                  <a:pt x="161" y="24"/>
                </a:moveTo>
                <a:cubicBezTo>
                  <a:pt x="162" y="25"/>
                  <a:pt x="160" y="24"/>
                  <a:pt x="161" y="24"/>
                </a:cubicBezTo>
                <a:close/>
                <a:moveTo>
                  <a:pt x="162" y="20"/>
                </a:moveTo>
                <a:cubicBezTo>
                  <a:pt x="163" y="21"/>
                  <a:pt x="160" y="19"/>
                  <a:pt x="161" y="18"/>
                </a:cubicBezTo>
                <a:cubicBezTo>
                  <a:pt x="161" y="18"/>
                  <a:pt x="164" y="18"/>
                  <a:pt x="164" y="18"/>
                </a:cubicBezTo>
                <a:cubicBezTo>
                  <a:pt x="164" y="18"/>
                  <a:pt x="161" y="20"/>
                  <a:pt x="162" y="20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4" y="6"/>
                  <a:pt x="165" y="5"/>
                  <a:pt x="165" y="5"/>
                </a:cubicBezTo>
                <a:cubicBezTo>
                  <a:pt x="165" y="6"/>
                  <a:pt x="164" y="6"/>
                  <a:pt x="164" y="6"/>
                </a:cubicBezTo>
                <a:close/>
                <a:moveTo>
                  <a:pt x="165" y="16"/>
                </a:moveTo>
                <a:cubicBezTo>
                  <a:pt x="165" y="16"/>
                  <a:pt x="164" y="15"/>
                  <a:pt x="165" y="16"/>
                </a:cubicBezTo>
                <a:close/>
                <a:moveTo>
                  <a:pt x="165" y="15"/>
                </a:moveTo>
                <a:cubicBezTo>
                  <a:pt x="166" y="16"/>
                  <a:pt x="165" y="15"/>
                  <a:pt x="165" y="15"/>
                </a:cubicBezTo>
                <a:close/>
                <a:moveTo>
                  <a:pt x="166" y="10"/>
                </a:moveTo>
                <a:cubicBezTo>
                  <a:pt x="166" y="10"/>
                  <a:pt x="166" y="9"/>
                  <a:pt x="166" y="10"/>
                </a:cubicBezTo>
                <a:close/>
                <a:moveTo>
                  <a:pt x="170" y="6"/>
                </a:moveTo>
                <a:cubicBezTo>
                  <a:pt x="170" y="6"/>
                  <a:pt x="170" y="6"/>
                  <a:pt x="170" y="5"/>
                </a:cubicBezTo>
                <a:cubicBezTo>
                  <a:pt x="170" y="5"/>
                  <a:pt x="171" y="5"/>
                  <a:pt x="172" y="5"/>
                </a:cubicBezTo>
                <a:cubicBezTo>
                  <a:pt x="172" y="5"/>
                  <a:pt x="172" y="5"/>
                  <a:pt x="172" y="5"/>
                </a:cubicBezTo>
                <a:cubicBezTo>
                  <a:pt x="172" y="5"/>
                  <a:pt x="171" y="5"/>
                  <a:pt x="170" y="6"/>
                </a:cubicBezTo>
                <a:close/>
                <a:moveTo>
                  <a:pt x="172" y="20"/>
                </a:moveTo>
                <a:cubicBezTo>
                  <a:pt x="172" y="19"/>
                  <a:pt x="172" y="16"/>
                  <a:pt x="172" y="16"/>
                </a:cubicBezTo>
                <a:cubicBezTo>
                  <a:pt x="172" y="16"/>
                  <a:pt x="170" y="17"/>
                  <a:pt x="171" y="17"/>
                </a:cubicBezTo>
                <a:cubicBezTo>
                  <a:pt x="171" y="17"/>
                  <a:pt x="171" y="16"/>
                  <a:pt x="171" y="16"/>
                </a:cubicBezTo>
                <a:cubicBezTo>
                  <a:pt x="171" y="16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6"/>
                  <a:pt x="173" y="18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2" y="20"/>
                  <a:pt x="173" y="20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3" y="20"/>
                  <a:pt x="172" y="20"/>
                  <a:pt x="172" y="20"/>
                </a:cubicBezTo>
                <a:close/>
                <a:moveTo>
                  <a:pt x="142" y="173"/>
                </a:moveTo>
                <a:cubicBezTo>
                  <a:pt x="144" y="170"/>
                  <a:pt x="143" y="173"/>
                  <a:pt x="143" y="173"/>
                </a:cubicBezTo>
                <a:cubicBezTo>
                  <a:pt x="144" y="173"/>
                  <a:pt x="141" y="176"/>
                  <a:pt x="142" y="173"/>
                </a:cubicBezTo>
                <a:close/>
                <a:moveTo>
                  <a:pt x="137" y="185"/>
                </a:moveTo>
                <a:cubicBezTo>
                  <a:pt x="137" y="185"/>
                  <a:pt x="135" y="188"/>
                  <a:pt x="135" y="187"/>
                </a:cubicBezTo>
                <a:cubicBezTo>
                  <a:pt x="135" y="183"/>
                  <a:pt x="136" y="185"/>
                  <a:pt x="137" y="185"/>
                </a:cubicBezTo>
                <a:close/>
                <a:moveTo>
                  <a:pt x="117" y="219"/>
                </a:moveTo>
                <a:cubicBezTo>
                  <a:pt x="116" y="221"/>
                  <a:pt x="115" y="222"/>
                  <a:pt x="114" y="224"/>
                </a:cubicBezTo>
                <a:cubicBezTo>
                  <a:pt x="114" y="224"/>
                  <a:pt x="113" y="227"/>
                  <a:pt x="112" y="227"/>
                </a:cubicBezTo>
                <a:cubicBezTo>
                  <a:pt x="113" y="227"/>
                  <a:pt x="115" y="220"/>
                  <a:pt x="117" y="219"/>
                </a:cubicBezTo>
                <a:close/>
                <a:moveTo>
                  <a:pt x="106" y="235"/>
                </a:moveTo>
                <a:cubicBezTo>
                  <a:pt x="108" y="236"/>
                  <a:pt x="105" y="234"/>
                  <a:pt x="106" y="235"/>
                </a:cubicBezTo>
                <a:close/>
                <a:moveTo>
                  <a:pt x="104" y="240"/>
                </a:moveTo>
                <a:cubicBezTo>
                  <a:pt x="105" y="240"/>
                  <a:pt x="103" y="239"/>
                  <a:pt x="104" y="240"/>
                </a:cubicBezTo>
                <a:close/>
                <a:moveTo>
                  <a:pt x="97" y="249"/>
                </a:moveTo>
                <a:cubicBezTo>
                  <a:pt x="97" y="250"/>
                  <a:pt x="97" y="251"/>
                  <a:pt x="97" y="251"/>
                </a:cubicBezTo>
                <a:cubicBezTo>
                  <a:pt x="97" y="250"/>
                  <a:pt x="97" y="250"/>
                  <a:pt x="97" y="249"/>
                </a:cubicBezTo>
                <a:close/>
                <a:moveTo>
                  <a:pt x="11" y="324"/>
                </a:moveTo>
                <a:cubicBezTo>
                  <a:pt x="13" y="324"/>
                  <a:pt x="13" y="324"/>
                  <a:pt x="13" y="324"/>
                </a:cubicBezTo>
                <a:cubicBezTo>
                  <a:pt x="13" y="325"/>
                  <a:pt x="10" y="324"/>
                  <a:pt x="11" y="324"/>
                </a:cubicBezTo>
                <a:close/>
                <a:moveTo>
                  <a:pt x="23" y="321"/>
                </a:moveTo>
                <a:cubicBezTo>
                  <a:pt x="23" y="321"/>
                  <a:pt x="20" y="322"/>
                  <a:pt x="20" y="321"/>
                </a:cubicBezTo>
                <a:cubicBezTo>
                  <a:pt x="20" y="321"/>
                  <a:pt x="24" y="320"/>
                  <a:pt x="23" y="321"/>
                </a:cubicBezTo>
                <a:close/>
                <a:moveTo>
                  <a:pt x="24" y="334"/>
                </a:moveTo>
                <a:cubicBezTo>
                  <a:pt x="25" y="334"/>
                  <a:pt x="26" y="334"/>
                  <a:pt x="27" y="334"/>
                </a:cubicBezTo>
                <a:cubicBezTo>
                  <a:pt x="26" y="335"/>
                  <a:pt x="24" y="334"/>
                  <a:pt x="24" y="334"/>
                </a:cubicBezTo>
                <a:close/>
                <a:moveTo>
                  <a:pt x="28" y="333"/>
                </a:moveTo>
                <a:cubicBezTo>
                  <a:pt x="28" y="333"/>
                  <a:pt x="30" y="331"/>
                  <a:pt x="30" y="332"/>
                </a:cubicBezTo>
                <a:cubicBezTo>
                  <a:pt x="30" y="333"/>
                  <a:pt x="29" y="333"/>
                  <a:pt x="28" y="333"/>
                </a:cubicBezTo>
                <a:close/>
                <a:moveTo>
                  <a:pt x="36" y="330"/>
                </a:moveTo>
                <a:cubicBezTo>
                  <a:pt x="35" y="330"/>
                  <a:pt x="33" y="332"/>
                  <a:pt x="32" y="332"/>
                </a:cubicBezTo>
                <a:cubicBezTo>
                  <a:pt x="33" y="332"/>
                  <a:pt x="37" y="328"/>
                  <a:pt x="39" y="328"/>
                </a:cubicBezTo>
                <a:cubicBezTo>
                  <a:pt x="39" y="327"/>
                  <a:pt x="36" y="330"/>
                  <a:pt x="36" y="330"/>
                </a:cubicBezTo>
                <a:close/>
                <a:moveTo>
                  <a:pt x="42" y="323"/>
                </a:moveTo>
                <a:cubicBezTo>
                  <a:pt x="43" y="323"/>
                  <a:pt x="44" y="322"/>
                  <a:pt x="44" y="322"/>
                </a:cubicBezTo>
                <a:cubicBezTo>
                  <a:pt x="44" y="323"/>
                  <a:pt x="43" y="323"/>
                  <a:pt x="42" y="323"/>
                </a:cubicBezTo>
                <a:close/>
                <a:moveTo>
                  <a:pt x="57" y="313"/>
                </a:moveTo>
                <a:cubicBezTo>
                  <a:pt x="57" y="312"/>
                  <a:pt x="58" y="312"/>
                  <a:pt x="59" y="311"/>
                </a:cubicBezTo>
                <a:cubicBezTo>
                  <a:pt x="58" y="312"/>
                  <a:pt x="58" y="313"/>
                  <a:pt x="57" y="313"/>
                </a:cubicBezTo>
                <a:close/>
                <a:moveTo>
                  <a:pt x="67" y="303"/>
                </a:moveTo>
                <a:cubicBezTo>
                  <a:pt x="66" y="305"/>
                  <a:pt x="64" y="307"/>
                  <a:pt x="63" y="308"/>
                </a:cubicBezTo>
                <a:cubicBezTo>
                  <a:pt x="63" y="308"/>
                  <a:pt x="68" y="302"/>
                  <a:pt x="67" y="303"/>
                </a:cubicBezTo>
                <a:close/>
                <a:moveTo>
                  <a:pt x="148" y="191"/>
                </a:moveTo>
                <a:cubicBezTo>
                  <a:pt x="149" y="191"/>
                  <a:pt x="149" y="191"/>
                  <a:pt x="148" y="192"/>
                </a:cubicBezTo>
                <a:cubicBezTo>
                  <a:pt x="147" y="193"/>
                  <a:pt x="147" y="193"/>
                  <a:pt x="148" y="191"/>
                </a:cubicBezTo>
                <a:close/>
                <a:moveTo>
                  <a:pt x="130" y="221"/>
                </a:moveTo>
                <a:cubicBezTo>
                  <a:pt x="130" y="222"/>
                  <a:pt x="128" y="223"/>
                  <a:pt x="128" y="224"/>
                </a:cubicBezTo>
                <a:cubicBezTo>
                  <a:pt x="128" y="224"/>
                  <a:pt x="131" y="219"/>
                  <a:pt x="130" y="221"/>
                </a:cubicBezTo>
                <a:close/>
                <a:moveTo>
                  <a:pt x="119" y="242"/>
                </a:moveTo>
                <a:cubicBezTo>
                  <a:pt x="118" y="242"/>
                  <a:pt x="117" y="243"/>
                  <a:pt x="119" y="242"/>
                </a:cubicBezTo>
                <a:close/>
                <a:moveTo>
                  <a:pt x="110" y="251"/>
                </a:moveTo>
                <a:cubicBezTo>
                  <a:pt x="110" y="252"/>
                  <a:pt x="110" y="253"/>
                  <a:pt x="109" y="253"/>
                </a:cubicBezTo>
                <a:cubicBezTo>
                  <a:pt x="109" y="252"/>
                  <a:pt x="110" y="252"/>
                  <a:pt x="110" y="251"/>
                </a:cubicBezTo>
                <a:close/>
                <a:moveTo>
                  <a:pt x="108" y="254"/>
                </a:moveTo>
                <a:cubicBezTo>
                  <a:pt x="109" y="254"/>
                  <a:pt x="106" y="255"/>
                  <a:pt x="108" y="254"/>
                </a:cubicBezTo>
                <a:close/>
                <a:moveTo>
                  <a:pt x="102" y="266"/>
                </a:moveTo>
                <a:cubicBezTo>
                  <a:pt x="102" y="267"/>
                  <a:pt x="101" y="267"/>
                  <a:pt x="101" y="268"/>
                </a:cubicBezTo>
                <a:cubicBezTo>
                  <a:pt x="101" y="268"/>
                  <a:pt x="100" y="266"/>
                  <a:pt x="100" y="266"/>
                </a:cubicBezTo>
                <a:cubicBezTo>
                  <a:pt x="101" y="266"/>
                  <a:pt x="101" y="266"/>
                  <a:pt x="102" y="266"/>
                </a:cubicBezTo>
                <a:close/>
                <a:moveTo>
                  <a:pt x="99" y="269"/>
                </a:moveTo>
                <a:cubicBezTo>
                  <a:pt x="99" y="269"/>
                  <a:pt x="97" y="271"/>
                  <a:pt x="97" y="271"/>
                </a:cubicBezTo>
                <a:cubicBezTo>
                  <a:pt x="96" y="271"/>
                  <a:pt x="98" y="269"/>
                  <a:pt x="99" y="269"/>
                </a:cubicBezTo>
                <a:close/>
                <a:moveTo>
                  <a:pt x="70" y="302"/>
                </a:moveTo>
                <a:cubicBezTo>
                  <a:pt x="70" y="303"/>
                  <a:pt x="69" y="303"/>
                  <a:pt x="69" y="304"/>
                </a:cubicBezTo>
                <a:cubicBezTo>
                  <a:pt x="68" y="304"/>
                  <a:pt x="71" y="301"/>
                  <a:pt x="70" y="302"/>
                </a:cubicBezTo>
                <a:close/>
                <a:moveTo>
                  <a:pt x="159" y="156"/>
                </a:moveTo>
                <a:cubicBezTo>
                  <a:pt x="160" y="158"/>
                  <a:pt x="159" y="156"/>
                  <a:pt x="159" y="156"/>
                </a:cubicBezTo>
                <a:close/>
                <a:moveTo>
                  <a:pt x="161" y="135"/>
                </a:moveTo>
                <a:cubicBezTo>
                  <a:pt x="161" y="136"/>
                  <a:pt x="161" y="137"/>
                  <a:pt x="160" y="137"/>
                </a:cubicBezTo>
                <a:cubicBezTo>
                  <a:pt x="160" y="136"/>
                  <a:pt x="160" y="135"/>
                  <a:pt x="161" y="135"/>
                </a:cubicBezTo>
                <a:close/>
                <a:moveTo>
                  <a:pt x="161" y="139"/>
                </a:moveTo>
                <a:cubicBezTo>
                  <a:pt x="163" y="139"/>
                  <a:pt x="159" y="138"/>
                  <a:pt x="161" y="139"/>
                </a:cubicBezTo>
                <a:close/>
                <a:moveTo>
                  <a:pt x="162" y="136"/>
                </a:moveTo>
                <a:cubicBezTo>
                  <a:pt x="163" y="137"/>
                  <a:pt x="161" y="136"/>
                  <a:pt x="162" y="136"/>
                </a:cubicBezTo>
                <a:close/>
                <a:moveTo>
                  <a:pt x="163" y="127"/>
                </a:moveTo>
                <a:cubicBezTo>
                  <a:pt x="163" y="128"/>
                  <a:pt x="163" y="127"/>
                  <a:pt x="163" y="127"/>
                </a:cubicBezTo>
                <a:close/>
                <a:moveTo>
                  <a:pt x="164" y="127"/>
                </a:moveTo>
                <a:cubicBezTo>
                  <a:pt x="164" y="126"/>
                  <a:pt x="164" y="125"/>
                  <a:pt x="165" y="125"/>
                </a:cubicBezTo>
                <a:cubicBezTo>
                  <a:pt x="165" y="126"/>
                  <a:pt x="165" y="127"/>
                  <a:pt x="164" y="127"/>
                </a:cubicBezTo>
                <a:close/>
                <a:moveTo>
                  <a:pt x="165" y="117"/>
                </a:moveTo>
                <a:cubicBezTo>
                  <a:pt x="166" y="119"/>
                  <a:pt x="165" y="117"/>
                  <a:pt x="165" y="117"/>
                </a:cubicBezTo>
                <a:close/>
                <a:moveTo>
                  <a:pt x="168" y="113"/>
                </a:moveTo>
                <a:cubicBezTo>
                  <a:pt x="167" y="114"/>
                  <a:pt x="166" y="116"/>
                  <a:pt x="168" y="113"/>
                </a:cubicBezTo>
                <a:close/>
                <a:moveTo>
                  <a:pt x="168" y="116"/>
                </a:moveTo>
                <a:cubicBezTo>
                  <a:pt x="169" y="120"/>
                  <a:pt x="167" y="115"/>
                  <a:pt x="168" y="116"/>
                </a:cubicBezTo>
                <a:close/>
                <a:moveTo>
                  <a:pt x="169" y="118"/>
                </a:moveTo>
                <a:cubicBezTo>
                  <a:pt x="170" y="118"/>
                  <a:pt x="168" y="119"/>
                  <a:pt x="169" y="118"/>
                </a:cubicBezTo>
                <a:close/>
                <a:moveTo>
                  <a:pt x="170" y="111"/>
                </a:moveTo>
                <a:cubicBezTo>
                  <a:pt x="171" y="111"/>
                  <a:pt x="169" y="111"/>
                  <a:pt x="170" y="111"/>
                </a:cubicBezTo>
                <a:close/>
                <a:moveTo>
                  <a:pt x="169" y="108"/>
                </a:moveTo>
                <a:cubicBezTo>
                  <a:pt x="169" y="107"/>
                  <a:pt x="169" y="106"/>
                  <a:pt x="170" y="105"/>
                </a:cubicBezTo>
                <a:cubicBezTo>
                  <a:pt x="171" y="105"/>
                  <a:pt x="171" y="106"/>
                  <a:pt x="169" y="108"/>
                </a:cubicBezTo>
                <a:close/>
                <a:moveTo>
                  <a:pt x="172" y="99"/>
                </a:moveTo>
                <a:cubicBezTo>
                  <a:pt x="172" y="100"/>
                  <a:pt x="171" y="101"/>
                  <a:pt x="171" y="102"/>
                </a:cubicBezTo>
                <a:cubicBezTo>
                  <a:pt x="170" y="101"/>
                  <a:pt x="172" y="96"/>
                  <a:pt x="172" y="99"/>
                </a:cubicBezTo>
                <a:close/>
                <a:moveTo>
                  <a:pt x="172" y="76"/>
                </a:moveTo>
                <a:cubicBezTo>
                  <a:pt x="172" y="76"/>
                  <a:pt x="172" y="77"/>
                  <a:pt x="172" y="76"/>
                </a:cubicBezTo>
                <a:close/>
                <a:moveTo>
                  <a:pt x="177" y="7"/>
                </a:move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lose/>
                <a:moveTo>
                  <a:pt x="177" y="34"/>
                </a:moveTo>
                <a:cubicBezTo>
                  <a:pt x="178" y="34"/>
                  <a:pt x="176" y="34"/>
                  <a:pt x="177" y="34"/>
                </a:cubicBezTo>
                <a:close/>
                <a:moveTo>
                  <a:pt x="173" y="100"/>
                </a:moveTo>
                <a:cubicBezTo>
                  <a:pt x="175" y="100"/>
                  <a:pt x="172" y="100"/>
                  <a:pt x="173" y="100"/>
                </a:cubicBezTo>
                <a:close/>
                <a:moveTo>
                  <a:pt x="173" y="26"/>
                </a:moveTo>
                <a:cubicBezTo>
                  <a:pt x="174" y="27"/>
                  <a:pt x="174" y="27"/>
                  <a:pt x="174" y="28"/>
                </a:cubicBezTo>
                <a:cubicBezTo>
                  <a:pt x="174" y="28"/>
                  <a:pt x="173" y="26"/>
                  <a:pt x="173" y="26"/>
                </a:cubicBezTo>
                <a:close/>
                <a:moveTo>
                  <a:pt x="175" y="5"/>
                </a:moveTo>
                <a:cubicBezTo>
                  <a:pt x="175" y="5"/>
                  <a:pt x="175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5" y="6"/>
                  <a:pt x="175" y="5"/>
                  <a:pt x="174" y="5"/>
                </a:cubicBezTo>
                <a:cubicBezTo>
                  <a:pt x="174" y="5"/>
                  <a:pt x="175" y="5"/>
                  <a:pt x="175" y="5"/>
                </a:cubicBezTo>
                <a:close/>
                <a:moveTo>
                  <a:pt x="176" y="26"/>
                </a:moveTo>
                <a:cubicBezTo>
                  <a:pt x="176" y="27"/>
                  <a:pt x="175" y="27"/>
                  <a:pt x="176" y="26"/>
                </a:cubicBezTo>
                <a:close/>
                <a:moveTo>
                  <a:pt x="174" y="60"/>
                </a:moveTo>
                <a:cubicBezTo>
                  <a:pt x="175" y="59"/>
                  <a:pt x="175" y="60"/>
                  <a:pt x="175" y="61"/>
                </a:cubicBezTo>
                <a:cubicBezTo>
                  <a:pt x="174" y="63"/>
                  <a:pt x="174" y="62"/>
                  <a:pt x="174" y="60"/>
                </a:cubicBezTo>
                <a:close/>
                <a:moveTo>
                  <a:pt x="176" y="75"/>
                </a:moveTo>
                <a:cubicBezTo>
                  <a:pt x="177" y="75"/>
                  <a:pt x="176" y="77"/>
                  <a:pt x="175" y="78"/>
                </a:cubicBezTo>
                <a:cubicBezTo>
                  <a:pt x="175" y="79"/>
                  <a:pt x="174" y="70"/>
                  <a:pt x="174" y="70"/>
                </a:cubicBezTo>
                <a:cubicBezTo>
                  <a:pt x="174" y="68"/>
                  <a:pt x="176" y="65"/>
                  <a:pt x="176" y="62"/>
                </a:cubicBezTo>
                <a:cubicBezTo>
                  <a:pt x="176" y="66"/>
                  <a:pt x="175" y="75"/>
                  <a:pt x="176" y="75"/>
                </a:cubicBezTo>
                <a:close/>
                <a:moveTo>
                  <a:pt x="176" y="59"/>
                </a:moveTo>
                <a:cubicBezTo>
                  <a:pt x="175" y="59"/>
                  <a:pt x="176" y="54"/>
                  <a:pt x="177" y="54"/>
                </a:cubicBezTo>
                <a:cubicBezTo>
                  <a:pt x="177" y="55"/>
                  <a:pt x="177" y="59"/>
                  <a:pt x="176" y="59"/>
                </a:cubicBezTo>
                <a:close/>
                <a:moveTo>
                  <a:pt x="176" y="53"/>
                </a:moveTo>
                <a:cubicBezTo>
                  <a:pt x="176" y="52"/>
                  <a:pt x="176" y="52"/>
                  <a:pt x="177" y="51"/>
                </a:cubicBezTo>
                <a:cubicBezTo>
                  <a:pt x="177" y="51"/>
                  <a:pt x="177" y="54"/>
                  <a:pt x="176" y="53"/>
                </a:cubicBezTo>
                <a:close/>
                <a:moveTo>
                  <a:pt x="176" y="47"/>
                </a:moveTo>
                <a:cubicBezTo>
                  <a:pt x="177" y="48"/>
                  <a:pt x="177" y="49"/>
                  <a:pt x="177" y="50"/>
                </a:cubicBezTo>
                <a:cubicBezTo>
                  <a:pt x="176" y="49"/>
                  <a:pt x="176" y="48"/>
                  <a:pt x="176" y="47"/>
                </a:cubicBezTo>
                <a:close/>
                <a:moveTo>
                  <a:pt x="177" y="44"/>
                </a:moveTo>
                <a:cubicBezTo>
                  <a:pt x="175" y="44"/>
                  <a:pt x="177" y="41"/>
                  <a:pt x="177" y="41"/>
                </a:cubicBezTo>
                <a:cubicBezTo>
                  <a:pt x="177" y="41"/>
                  <a:pt x="178" y="44"/>
                  <a:pt x="177" y="44"/>
                </a:cubicBezTo>
                <a:close/>
                <a:moveTo>
                  <a:pt x="178" y="35"/>
                </a:moveTo>
                <a:cubicBezTo>
                  <a:pt x="179" y="35"/>
                  <a:pt x="177" y="35"/>
                  <a:pt x="178" y="35"/>
                </a:cubicBezTo>
                <a:close/>
                <a:moveTo>
                  <a:pt x="187" y="36"/>
                </a:moveTo>
                <a:cubicBezTo>
                  <a:pt x="186" y="36"/>
                  <a:pt x="188" y="35"/>
                  <a:pt x="187" y="36"/>
                </a:cubicBezTo>
                <a:close/>
                <a:moveTo>
                  <a:pt x="179" y="27"/>
                </a:moveTo>
                <a:cubicBezTo>
                  <a:pt x="178" y="28"/>
                  <a:pt x="180" y="27"/>
                  <a:pt x="179" y="27"/>
                </a:cubicBezTo>
                <a:close/>
                <a:moveTo>
                  <a:pt x="201" y="37"/>
                </a:moveTo>
                <a:cubicBezTo>
                  <a:pt x="200" y="38"/>
                  <a:pt x="202" y="36"/>
                  <a:pt x="201" y="37"/>
                </a:cubicBezTo>
                <a:close/>
                <a:moveTo>
                  <a:pt x="202" y="38"/>
                </a:moveTo>
                <a:cubicBezTo>
                  <a:pt x="201" y="38"/>
                  <a:pt x="202" y="37"/>
                  <a:pt x="202" y="38"/>
                </a:cubicBezTo>
                <a:close/>
                <a:moveTo>
                  <a:pt x="202" y="40"/>
                </a:moveTo>
                <a:cubicBezTo>
                  <a:pt x="201" y="41"/>
                  <a:pt x="203" y="39"/>
                  <a:pt x="202" y="40"/>
                </a:cubicBezTo>
                <a:close/>
                <a:moveTo>
                  <a:pt x="203" y="37"/>
                </a:moveTo>
                <a:cubicBezTo>
                  <a:pt x="202" y="38"/>
                  <a:pt x="204" y="36"/>
                  <a:pt x="203" y="37"/>
                </a:cubicBezTo>
                <a:close/>
                <a:moveTo>
                  <a:pt x="203" y="42"/>
                </a:moveTo>
                <a:cubicBezTo>
                  <a:pt x="202" y="43"/>
                  <a:pt x="203" y="42"/>
                  <a:pt x="203" y="42"/>
                </a:cubicBezTo>
                <a:close/>
                <a:moveTo>
                  <a:pt x="203" y="44"/>
                </a:moveTo>
                <a:cubicBezTo>
                  <a:pt x="203" y="45"/>
                  <a:pt x="204" y="43"/>
                  <a:pt x="203" y="44"/>
                </a:cubicBezTo>
                <a:close/>
                <a:moveTo>
                  <a:pt x="204" y="44"/>
                </a:moveTo>
                <a:cubicBezTo>
                  <a:pt x="203" y="45"/>
                  <a:pt x="204" y="44"/>
                  <a:pt x="204" y="44"/>
                </a:cubicBezTo>
                <a:close/>
                <a:moveTo>
                  <a:pt x="205" y="42"/>
                </a:moveTo>
                <a:cubicBezTo>
                  <a:pt x="204" y="43"/>
                  <a:pt x="205" y="42"/>
                  <a:pt x="205" y="42"/>
                </a:cubicBezTo>
                <a:close/>
                <a:moveTo>
                  <a:pt x="205" y="41"/>
                </a:moveTo>
                <a:cubicBezTo>
                  <a:pt x="204" y="41"/>
                  <a:pt x="206" y="40"/>
                  <a:pt x="205" y="41"/>
                </a:cubicBezTo>
                <a:close/>
                <a:moveTo>
                  <a:pt x="206" y="45"/>
                </a:moveTo>
                <a:cubicBezTo>
                  <a:pt x="205" y="46"/>
                  <a:pt x="207" y="44"/>
                  <a:pt x="206" y="45"/>
                </a:cubicBezTo>
                <a:close/>
                <a:moveTo>
                  <a:pt x="207" y="41"/>
                </a:moveTo>
                <a:cubicBezTo>
                  <a:pt x="207" y="41"/>
                  <a:pt x="208" y="40"/>
                  <a:pt x="207" y="41"/>
                </a:cubicBezTo>
                <a:close/>
                <a:moveTo>
                  <a:pt x="210" y="44"/>
                </a:moveTo>
                <a:cubicBezTo>
                  <a:pt x="210" y="45"/>
                  <a:pt x="212" y="42"/>
                  <a:pt x="210" y="44"/>
                </a:cubicBezTo>
                <a:close/>
                <a:moveTo>
                  <a:pt x="210" y="47"/>
                </a:moveTo>
                <a:cubicBezTo>
                  <a:pt x="209" y="49"/>
                  <a:pt x="211" y="45"/>
                  <a:pt x="213" y="46"/>
                </a:cubicBezTo>
                <a:cubicBezTo>
                  <a:pt x="212" y="46"/>
                  <a:pt x="213" y="49"/>
                  <a:pt x="213" y="49"/>
                </a:cubicBezTo>
                <a:cubicBezTo>
                  <a:pt x="213" y="49"/>
                  <a:pt x="211" y="47"/>
                  <a:pt x="210" y="47"/>
                </a:cubicBezTo>
                <a:close/>
                <a:moveTo>
                  <a:pt x="215" y="50"/>
                </a:moveTo>
                <a:cubicBezTo>
                  <a:pt x="214" y="50"/>
                  <a:pt x="215" y="49"/>
                  <a:pt x="215" y="50"/>
                </a:cubicBezTo>
                <a:close/>
                <a:moveTo>
                  <a:pt x="216" y="53"/>
                </a:moveTo>
                <a:cubicBezTo>
                  <a:pt x="216" y="54"/>
                  <a:pt x="217" y="53"/>
                  <a:pt x="216" y="53"/>
                </a:cubicBezTo>
                <a:close/>
                <a:moveTo>
                  <a:pt x="218" y="56"/>
                </a:moveTo>
                <a:cubicBezTo>
                  <a:pt x="218" y="55"/>
                  <a:pt x="219" y="56"/>
                  <a:pt x="218" y="56"/>
                </a:cubicBezTo>
                <a:close/>
                <a:moveTo>
                  <a:pt x="220" y="53"/>
                </a:moveTo>
                <a:cubicBezTo>
                  <a:pt x="219" y="54"/>
                  <a:pt x="220" y="53"/>
                  <a:pt x="220" y="53"/>
                </a:cubicBezTo>
                <a:close/>
                <a:moveTo>
                  <a:pt x="218" y="60"/>
                </a:moveTo>
                <a:cubicBezTo>
                  <a:pt x="218" y="60"/>
                  <a:pt x="217" y="60"/>
                  <a:pt x="217" y="59"/>
                </a:cubicBezTo>
                <a:cubicBezTo>
                  <a:pt x="217" y="61"/>
                  <a:pt x="218" y="63"/>
                  <a:pt x="218" y="63"/>
                </a:cubicBezTo>
                <a:cubicBezTo>
                  <a:pt x="220" y="65"/>
                  <a:pt x="221" y="56"/>
                  <a:pt x="218" y="60"/>
                </a:cubicBezTo>
                <a:close/>
                <a:moveTo>
                  <a:pt x="186" y="31"/>
                </a:moveTo>
                <a:cubicBezTo>
                  <a:pt x="187" y="32"/>
                  <a:pt x="186" y="31"/>
                  <a:pt x="186" y="31"/>
                </a:cubicBezTo>
                <a:close/>
                <a:moveTo>
                  <a:pt x="172" y="15"/>
                </a:moveTo>
                <a:cubicBezTo>
                  <a:pt x="172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91" y="40"/>
                </a:moveTo>
                <a:cubicBezTo>
                  <a:pt x="192" y="40"/>
                  <a:pt x="191" y="41"/>
                  <a:pt x="191" y="40"/>
                </a:cubicBezTo>
                <a:close/>
                <a:moveTo>
                  <a:pt x="216" y="59"/>
                </a:move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60"/>
                  <a:pt x="216" y="59"/>
                </a:cubicBez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59"/>
                  <a:pt x="217" y="59"/>
                </a:cubicBezTo>
                <a:cubicBezTo>
                  <a:pt x="216" y="59"/>
                  <a:pt x="216" y="58"/>
                  <a:pt x="216" y="59"/>
                </a:cubicBezTo>
                <a:close/>
                <a:moveTo>
                  <a:pt x="190" y="38"/>
                </a:moveTo>
                <a:cubicBezTo>
                  <a:pt x="191" y="37"/>
                  <a:pt x="190" y="39"/>
                  <a:pt x="190" y="38"/>
                </a:cubicBezTo>
                <a:close/>
                <a:moveTo>
                  <a:pt x="190" y="39"/>
                </a:moveTo>
                <a:cubicBezTo>
                  <a:pt x="190" y="40"/>
                  <a:pt x="191" y="39"/>
                  <a:pt x="190" y="39"/>
                </a:cubicBezTo>
                <a:close/>
                <a:moveTo>
                  <a:pt x="190" y="40"/>
                </a:moveTo>
                <a:cubicBezTo>
                  <a:pt x="190" y="41"/>
                  <a:pt x="190" y="37"/>
                  <a:pt x="190" y="40"/>
                </a:cubicBezTo>
                <a:close/>
                <a:moveTo>
                  <a:pt x="193" y="42"/>
                </a:moveTo>
                <a:cubicBezTo>
                  <a:pt x="192" y="43"/>
                  <a:pt x="193" y="41"/>
                  <a:pt x="193" y="42"/>
                </a:cubicBezTo>
                <a:close/>
                <a:moveTo>
                  <a:pt x="198" y="46"/>
                </a:moveTo>
                <a:cubicBezTo>
                  <a:pt x="198" y="45"/>
                  <a:pt x="197" y="46"/>
                  <a:pt x="198" y="46"/>
                </a:cubicBezTo>
                <a:close/>
                <a:moveTo>
                  <a:pt x="215" y="59"/>
                </a:moveTo>
                <a:cubicBezTo>
                  <a:pt x="216" y="57"/>
                  <a:pt x="214" y="60"/>
                  <a:pt x="215" y="59"/>
                </a:cubicBezTo>
                <a:close/>
                <a:moveTo>
                  <a:pt x="211" y="50"/>
                </a:moveTo>
                <a:cubicBezTo>
                  <a:pt x="211" y="49"/>
                  <a:pt x="210" y="51"/>
                  <a:pt x="211" y="50"/>
                </a:cubicBezTo>
                <a:close/>
                <a:moveTo>
                  <a:pt x="200" y="48"/>
                </a:moveTo>
                <a:cubicBezTo>
                  <a:pt x="200" y="48"/>
                  <a:pt x="201" y="46"/>
                  <a:pt x="200" y="48"/>
                </a:cubicBezTo>
                <a:close/>
                <a:moveTo>
                  <a:pt x="199" y="46"/>
                </a:moveTo>
                <a:cubicBezTo>
                  <a:pt x="199" y="47"/>
                  <a:pt x="200" y="45"/>
                  <a:pt x="199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 dirty="0">
              <a:ea typeface="汉仪丫丫体简" panose="02010604000101010101" pitchFamily="2" charset="-122"/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 rot="6267547">
            <a:off x="4247661" y="4839725"/>
            <a:ext cx="420989" cy="633043"/>
          </a:xfrm>
          <a:custGeom>
            <a:avLst/>
            <a:gdLst>
              <a:gd name="T0" fmla="*/ 3 w 228"/>
              <a:gd name="T1" fmla="*/ 323 h 342"/>
              <a:gd name="T2" fmla="*/ 160 w 228"/>
              <a:gd name="T3" fmla="*/ 165 h 342"/>
              <a:gd name="T4" fmla="*/ 170 w 228"/>
              <a:gd name="T5" fmla="*/ 92 h 342"/>
              <a:gd name="T6" fmla="*/ 183 w 228"/>
              <a:gd name="T7" fmla="*/ 5 h 342"/>
              <a:gd name="T8" fmla="*/ 124 w 228"/>
              <a:gd name="T9" fmla="*/ 207 h 342"/>
              <a:gd name="T10" fmla="*/ 155 w 228"/>
              <a:gd name="T11" fmla="*/ 144 h 342"/>
              <a:gd name="T12" fmla="*/ 171 w 228"/>
              <a:gd name="T13" fmla="*/ 38 h 342"/>
              <a:gd name="T14" fmla="*/ 171 w 228"/>
              <a:gd name="T15" fmla="*/ 58 h 342"/>
              <a:gd name="T16" fmla="*/ 115 w 228"/>
              <a:gd name="T17" fmla="*/ 244 h 342"/>
              <a:gd name="T18" fmla="*/ 155 w 228"/>
              <a:gd name="T19" fmla="*/ 41 h 342"/>
              <a:gd name="T20" fmla="*/ 114 w 228"/>
              <a:gd name="T21" fmla="*/ 65 h 342"/>
              <a:gd name="T22" fmla="*/ 147 w 228"/>
              <a:gd name="T23" fmla="*/ 26 h 342"/>
              <a:gd name="T24" fmla="*/ 155 w 228"/>
              <a:gd name="T25" fmla="*/ 42 h 342"/>
              <a:gd name="T26" fmla="*/ 115 w 228"/>
              <a:gd name="T27" fmla="*/ 62 h 342"/>
              <a:gd name="T28" fmla="*/ 144 w 228"/>
              <a:gd name="T29" fmla="*/ 52 h 342"/>
              <a:gd name="T30" fmla="*/ 222 w 228"/>
              <a:gd name="T31" fmla="*/ 47 h 342"/>
              <a:gd name="T32" fmla="*/ 215 w 228"/>
              <a:gd name="T33" fmla="*/ 41 h 342"/>
              <a:gd name="T34" fmla="*/ 189 w 228"/>
              <a:gd name="T35" fmla="*/ 39 h 342"/>
              <a:gd name="T36" fmla="*/ 180 w 228"/>
              <a:gd name="T37" fmla="*/ 26 h 342"/>
              <a:gd name="T38" fmla="*/ 223 w 228"/>
              <a:gd name="T39" fmla="*/ 52 h 342"/>
              <a:gd name="T40" fmla="*/ 198 w 228"/>
              <a:gd name="T41" fmla="*/ 28 h 342"/>
              <a:gd name="T42" fmla="*/ 193 w 228"/>
              <a:gd name="T43" fmla="*/ 19 h 342"/>
              <a:gd name="T44" fmla="*/ 164 w 228"/>
              <a:gd name="T45" fmla="*/ 6 h 342"/>
              <a:gd name="T46" fmla="*/ 163 w 228"/>
              <a:gd name="T47" fmla="*/ 8 h 342"/>
              <a:gd name="T48" fmla="*/ 134 w 228"/>
              <a:gd name="T49" fmla="*/ 49 h 342"/>
              <a:gd name="T50" fmla="*/ 144 w 228"/>
              <a:gd name="T51" fmla="*/ 34 h 342"/>
              <a:gd name="T52" fmla="*/ 115 w 228"/>
              <a:gd name="T53" fmla="*/ 63 h 342"/>
              <a:gd name="T54" fmla="*/ 155 w 228"/>
              <a:gd name="T55" fmla="*/ 43 h 342"/>
              <a:gd name="T56" fmla="*/ 131 w 228"/>
              <a:gd name="T57" fmla="*/ 64 h 342"/>
              <a:gd name="T58" fmla="*/ 168 w 228"/>
              <a:gd name="T59" fmla="*/ 18 h 342"/>
              <a:gd name="T60" fmla="*/ 164 w 228"/>
              <a:gd name="T61" fmla="*/ 120 h 342"/>
              <a:gd name="T62" fmla="*/ 132 w 228"/>
              <a:gd name="T63" fmla="*/ 194 h 342"/>
              <a:gd name="T64" fmla="*/ 147 w 228"/>
              <a:gd name="T65" fmla="*/ 164 h 342"/>
              <a:gd name="T66" fmla="*/ 6 w 228"/>
              <a:gd name="T67" fmla="*/ 323 h 342"/>
              <a:gd name="T68" fmla="*/ 98 w 228"/>
              <a:gd name="T69" fmla="*/ 274 h 342"/>
              <a:gd name="T70" fmla="*/ 152 w 228"/>
              <a:gd name="T71" fmla="*/ 185 h 342"/>
              <a:gd name="T72" fmla="*/ 105 w 228"/>
              <a:gd name="T73" fmla="*/ 258 h 342"/>
              <a:gd name="T74" fmla="*/ 170 w 228"/>
              <a:gd name="T75" fmla="*/ 121 h 342"/>
              <a:gd name="T76" fmla="*/ 188 w 228"/>
              <a:gd name="T77" fmla="*/ 37 h 342"/>
              <a:gd name="T78" fmla="*/ 183 w 228"/>
              <a:gd name="T79" fmla="*/ 25 h 342"/>
              <a:gd name="T80" fmla="*/ 197 w 228"/>
              <a:gd name="T81" fmla="*/ 27 h 342"/>
              <a:gd name="T82" fmla="*/ 163 w 228"/>
              <a:gd name="T83" fmla="*/ 8 h 342"/>
              <a:gd name="T84" fmla="*/ 118 w 228"/>
              <a:gd name="T85" fmla="*/ 64 h 342"/>
              <a:gd name="T86" fmla="*/ 130 w 228"/>
              <a:gd name="T87" fmla="*/ 67 h 342"/>
              <a:gd name="T88" fmla="*/ 154 w 228"/>
              <a:gd name="T89" fmla="*/ 32 h 342"/>
              <a:gd name="T90" fmla="*/ 161 w 228"/>
              <a:gd name="T91" fmla="*/ 24 h 342"/>
              <a:gd name="T92" fmla="*/ 166 w 228"/>
              <a:gd name="T93" fmla="*/ 10 h 342"/>
              <a:gd name="T94" fmla="*/ 172 w 228"/>
              <a:gd name="T95" fmla="*/ 14 h 342"/>
              <a:gd name="T96" fmla="*/ 112 w 228"/>
              <a:gd name="T97" fmla="*/ 227 h 342"/>
              <a:gd name="T98" fmla="*/ 23 w 228"/>
              <a:gd name="T99" fmla="*/ 321 h 342"/>
              <a:gd name="T100" fmla="*/ 57 w 228"/>
              <a:gd name="T101" fmla="*/ 313 h 342"/>
              <a:gd name="T102" fmla="*/ 110 w 228"/>
              <a:gd name="T103" fmla="*/ 251 h 342"/>
              <a:gd name="T104" fmla="*/ 70 w 228"/>
              <a:gd name="T105" fmla="*/ 302 h 342"/>
              <a:gd name="T106" fmla="*/ 164 w 228"/>
              <a:gd name="T107" fmla="*/ 127 h 342"/>
              <a:gd name="T108" fmla="*/ 172 w 228"/>
              <a:gd name="T109" fmla="*/ 99 h 342"/>
              <a:gd name="T110" fmla="*/ 173 w 228"/>
              <a:gd name="T111" fmla="*/ 26 h 342"/>
              <a:gd name="T112" fmla="*/ 175 w 228"/>
              <a:gd name="T113" fmla="*/ 78 h 342"/>
              <a:gd name="T114" fmla="*/ 177 w 228"/>
              <a:gd name="T115" fmla="*/ 41 h 342"/>
              <a:gd name="T116" fmla="*/ 203 w 228"/>
              <a:gd name="T117" fmla="*/ 37 h 342"/>
              <a:gd name="T118" fmla="*/ 207 w 228"/>
              <a:gd name="T119" fmla="*/ 41 h 342"/>
              <a:gd name="T120" fmla="*/ 220 w 228"/>
              <a:gd name="T121" fmla="*/ 53 h 342"/>
              <a:gd name="T122" fmla="*/ 216 w 228"/>
              <a:gd name="T123" fmla="*/ 59 h 342"/>
              <a:gd name="T124" fmla="*/ 198 w 228"/>
              <a:gd name="T125" fmla="*/ 4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8" h="342">
                <a:moveTo>
                  <a:pt x="160" y="169"/>
                </a:moveTo>
                <a:cubicBezTo>
                  <a:pt x="160" y="169"/>
                  <a:pt x="161" y="168"/>
                  <a:pt x="160" y="169"/>
                </a:cubicBezTo>
                <a:close/>
                <a:moveTo>
                  <a:pt x="162" y="162"/>
                </a:moveTo>
                <a:cubicBezTo>
                  <a:pt x="162" y="162"/>
                  <a:pt x="163" y="162"/>
                  <a:pt x="162" y="162"/>
                </a:cubicBezTo>
                <a:close/>
                <a:moveTo>
                  <a:pt x="159" y="170"/>
                </a:moveTo>
                <a:cubicBezTo>
                  <a:pt x="161" y="168"/>
                  <a:pt x="158" y="172"/>
                  <a:pt x="159" y="170"/>
                </a:cubicBezTo>
                <a:close/>
                <a:moveTo>
                  <a:pt x="172" y="110"/>
                </a:moveTo>
                <a:cubicBezTo>
                  <a:pt x="172" y="110"/>
                  <a:pt x="173" y="110"/>
                  <a:pt x="172" y="110"/>
                </a:cubicBezTo>
                <a:close/>
                <a:moveTo>
                  <a:pt x="165" y="154"/>
                </a:moveTo>
                <a:cubicBezTo>
                  <a:pt x="167" y="153"/>
                  <a:pt x="165" y="154"/>
                  <a:pt x="165" y="154"/>
                </a:cubicBezTo>
                <a:close/>
                <a:moveTo>
                  <a:pt x="174" y="126"/>
                </a:moveTo>
                <a:cubicBezTo>
                  <a:pt x="174" y="126"/>
                  <a:pt x="175" y="124"/>
                  <a:pt x="175" y="124"/>
                </a:cubicBezTo>
                <a:cubicBezTo>
                  <a:pt x="174" y="124"/>
                  <a:pt x="173" y="126"/>
                  <a:pt x="174" y="126"/>
                </a:cubicBezTo>
                <a:close/>
                <a:moveTo>
                  <a:pt x="3" y="323"/>
                </a:moveTo>
                <a:cubicBezTo>
                  <a:pt x="3" y="323"/>
                  <a:pt x="6" y="322"/>
                  <a:pt x="6" y="322"/>
                </a:cubicBezTo>
                <a:cubicBezTo>
                  <a:pt x="5" y="322"/>
                  <a:pt x="4" y="323"/>
                  <a:pt x="4" y="322"/>
                </a:cubicBezTo>
                <a:cubicBezTo>
                  <a:pt x="4" y="322"/>
                  <a:pt x="4" y="322"/>
                  <a:pt x="4" y="322"/>
                </a:cubicBezTo>
                <a:cubicBezTo>
                  <a:pt x="4" y="321"/>
                  <a:pt x="1" y="322"/>
                  <a:pt x="3" y="323"/>
                </a:cubicBezTo>
                <a:close/>
                <a:moveTo>
                  <a:pt x="20" y="318"/>
                </a:moveTo>
                <a:cubicBezTo>
                  <a:pt x="20" y="318"/>
                  <a:pt x="21" y="318"/>
                  <a:pt x="20" y="318"/>
                </a:cubicBezTo>
                <a:close/>
                <a:moveTo>
                  <a:pt x="39" y="309"/>
                </a:moveTo>
                <a:cubicBezTo>
                  <a:pt x="39" y="309"/>
                  <a:pt x="39" y="306"/>
                  <a:pt x="39" y="309"/>
                </a:cubicBezTo>
                <a:close/>
                <a:moveTo>
                  <a:pt x="18" y="319"/>
                </a:moveTo>
                <a:cubicBezTo>
                  <a:pt x="17" y="319"/>
                  <a:pt x="17" y="319"/>
                  <a:pt x="16" y="319"/>
                </a:cubicBezTo>
                <a:cubicBezTo>
                  <a:pt x="17" y="320"/>
                  <a:pt x="18" y="320"/>
                  <a:pt x="18" y="319"/>
                </a:cubicBezTo>
                <a:close/>
                <a:moveTo>
                  <a:pt x="160" y="165"/>
                </a:moveTo>
                <a:cubicBezTo>
                  <a:pt x="160" y="165"/>
                  <a:pt x="156" y="173"/>
                  <a:pt x="157" y="172"/>
                </a:cubicBezTo>
                <a:cubicBezTo>
                  <a:pt x="158" y="172"/>
                  <a:pt x="160" y="165"/>
                  <a:pt x="160" y="165"/>
                </a:cubicBezTo>
                <a:close/>
                <a:moveTo>
                  <a:pt x="157" y="176"/>
                </a:moveTo>
                <a:cubicBezTo>
                  <a:pt x="157" y="175"/>
                  <a:pt x="157" y="175"/>
                  <a:pt x="158" y="174"/>
                </a:cubicBezTo>
                <a:cubicBezTo>
                  <a:pt x="158" y="173"/>
                  <a:pt x="159" y="172"/>
                  <a:pt x="159" y="172"/>
                </a:cubicBezTo>
                <a:cubicBezTo>
                  <a:pt x="159" y="172"/>
                  <a:pt x="156" y="174"/>
                  <a:pt x="157" y="176"/>
                </a:cubicBezTo>
                <a:close/>
                <a:moveTo>
                  <a:pt x="179" y="65"/>
                </a:moveTo>
                <a:cubicBezTo>
                  <a:pt x="180" y="65"/>
                  <a:pt x="178" y="65"/>
                  <a:pt x="179" y="65"/>
                </a:cubicBezTo>
                <a:close/>
                <a:moveTo>
                  <a:pt x="168" y="106"/>
                </a:moveTo>
                <a:cubicBezTo>
                  <a:pt x="168" y="106"/>
                  <a:pt x="168" y="106"/>
                  <a:pt x="168" y="106"/>
                </a:cubicBezTo>
                <a:cubicBezTo>
                  <a:pt x="167" y="106"/>
                  <a:pt x="168" y="106"/>
                  <a:pt x="168" y="106"/>
                </a:cubicBezTo>
                <a:close/>
                <a:moveTo>
                  <a:pt x="123" y="210"/>
                </a:moveTo>
                <a:cubicBezTo>
                  <a:pt x="123" y="209"/>
                  <a:pt x="123" y="209"/>
                  <a:pt x="123" y="209"/>
                </a:cubicBezTo>
                <a:cubicBezTo>
                  <a:pt x="123" y="210"/>
                  <a:pt x="122" y="210"/>
                  <a:pt x="122" y="211"/>
                </a:cubicBezTo>
                <a:cubicBezTo>
                  <a:pt x="123" y="210"/>
                  <a:pt x="123" y="209"/>
                  <a:pt x="123" y="210"/>
                </a:cubicBezTo>
                <a:close/>
                <a:moveTo>
                  <a:pt x="170" y="92"/>
                </a:moveTo>
                <a:cubicBezTo>
                  <a:pt x="170" y="92"/>
                  <a:pt x="171" y="91"/>
                  <a:pt x="172" y="89"/>
                </a:cubicBezTo>
                <a:cubicBezTo>
                  <a:pt x="172" y="88"/>
                  <a:pt x="172" y="88"/>
                  <a:pt x="172" y="87"/>
                </a:cubicBezTo>
                <a:cubicBezTo>
                  <a:pt x="171" y="87"/>
                  <a:pt x="170" y="92"/>
                  <a:pt x="170" y="92"/>
                </a:cubicBezTo>
                <a:close/>
                <a:moveTo>
                  <a:pt x="129" y="199"/>
                </a:moveTo>
                <a:cubicBezTo>
                  <a:pt x="128" y="199"/>
                  <a:pt x="128" y="200"/>
                  <a:pt x="127" y="201"/>
                </a:cubicBezTo>
                <a:cubicBezTo>
                  <a:pt x="128" y="200"/>
                  <a:pt x="128" y="199"/>
                  <a:pt x="129" y="199"/>
                </a:cubicBezTo>
                <a:close/>
                <a:moveTo>
                  <a:pt x="174" y="120"/>
                </a:moveTo>
                <a:cubicBezTo>
                  <a:pt x="175" y="120"/>
                  <a:pt x="174" y="120"/>
                  <a:pt x="174" y="120"/>
                </a:cubicBezTo>
                <a:close/>
                <a:moveTo>
                  <a:pt x="183" y="5"/>
                </a:moveTo>
                <a:cubicBezTo>
                  <a:pt x="182" y="5"/>
                  <a:pt x="182" y="4"/>
                  <a:pt x="183" y="5"/>
                </a:cubicBezTo>
                <a:close/>
                <a:moveTo>
                  <a:pt x="183" y="5"/>
                </a:move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lose/>
                <a:moveTo>
                  <a:pt x="172" y="112"/>
                </a:moveTo>
                <a:cubicBezTo>
                  <a:pt x="172" y="112"/>
                  <a:pt x="171" y="112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2" y="112"/>
                  <a:pt x="172" y="111"/>
                  <a:pt x="172" y="112"/>
                </a:cubicBezTo>
                <a:close/>
                <a:moveTo>
                  <a:pt x="177" y="82"/>
                </a:moveTo>
                <a:cubicBezTo>
                  <a:pt x="177" y="83"/>
                  <a:pt x="177" y="84"/>
                  <a:pt x="177" y="85"/>
                </a:cubicBezTo>
                <a:cubicBezTo>
                  <a:pt x="177" y="85"/>
                  <a:pt x="177" y="85"/>
                  <a:pt x="177" y="85"/>
                </a:cubicBezTo>
                <a:cubicBezTo>
                  <a:pt x="177" y="84"/>
                  <a:pt x="177" y="83"/>
                  <a:pt x="177" y="82"/>
                </a:cubicBezTo>
                <a:close/>
                <a:moveTo>
                  <a:pt x="177" y="111"/>
                </a:moveTo>
                <a:cubicBezTo>
                  <a:pt x="177" y="112"/>
                  <a:pt x="177" y="110"/>
                  <a:pt x="177" y="109"/>
                </a:cubicBezTo>
                <a:cubicBezTo>
                  <a:pt x="176" y="110"/>
                  <a:pt x="177" y="111"/>
                  <a:pt x="177" y="111"/>
                </a:cubicBezTo>
                <a:close/>
                <a:moveTo>
                  <a:pt x="124" y="207"/>
                </a:moveTo>
                <a:cubicBezTo>
                  <a:pt x="125" y="206"/>
                  <a:pt x="126" y="203"/>
                  <a:pt x="127" y="201"/>
                </a:cubicBezTo>
                <a:cubicBezTo>
                  <a:pt x="127" y="202"/>
                  <a:pt x="125" y="204"/>
                  <a:pt x="124" y="207"/>
                </a:cubicBezTo>
                <a:close/>
                <a:moveTo>
                  <a:pt x="134" y="213"/>
                </a:moveTo>
                <a:cubicBezTo>
                  <a:pt x="135" y="212"/>
                  <a:pt x="135" y="212"/>
                  <a:pt x="135" y="211"/>
                </a:cubicBezTo>
                <a:cubicBezTo>
                  <a:pt x="135" y="212"/>
                  <a:pt x="134" y="212"/>
                  <a:pt x="134" y="213"/>
                </a:cubicBezTo>
                <a:close/>
                <a:moveTo>
                  <a:pt x="105" y="259"/>
                </a:moveTo>
                <a:cubicBezTo>
                  <a:pt x="104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lose/>
                <a:moveTo>
                  <a:pt x="130" y="199"/>
                </a:moveTo>
                <a:cubicBezTo>
                  <a:pt x="130" y="198"/>
                  <a:pt x="131" y="197"/>
                  <a:pt x="131" y="196"/>
                </a:cubicBezTo>
                <a:cubicBezTo>
                  <a:pt x="131" y="196"/>
                  <a:pt x="128" y="198"/>
                  <a:pt x="130" y="199"/>
                </a:cubicBezTo>
                <a:close/>
                <a:moveTo>
                  <a:pt x="156" y="134"/>
                </a:moveTo>
                <a:cubicBezTo>
                  <a:pt x="154" y="136"/>
                  <a:pt x="158" y="132"/>
                  <a:pt x="156" y="134"/>
                </a:cubicBezTo>
                <a:close/>
                <a:moveTo>
                  <a:pt x="155" y="144"/>
                </a:moveTo>
                <a:cubicBezTo>
                  <a:pt x="154" y="143"/>
                  <a:pt x="156" y="144"/>
                  <a:pt x="155" y="144"/>
                </a:cubicBezTo>
                <a:close/>
                <a:moveTo>
                  <a:pt x="154" y="137"/>
                </a:moveTo>
                <a:cubicBezTo>
                  <a:pt x="154" y="137"/>
                  <a:pt x="155" y="137"/>
                  <a:pt x="154" y="137"/>
                </a:cubicBezTo>
                <a:cubicBezTo>
                  <a:pt x="154" y="137"/>
                  <a:pt x="154" y="137"/>
                  <a:pt x="154" y="137"/>
                </a:cubicBezTo>
                <a:close/>
                <a:moveTo>
                  <a:pt x="157" y="138"/>
                </a:moveTo>
                <a:cubicBezTo>
                  <a:pt x="157" y="137"/>
                  <a:pt x="157" y="137"/>
                  <a:pt x="157" y="136"/>
                </a:cubicBezTo>
                <a:cubicBezTo>
                  <a:pt x="157" y="136"/>
                  <a:pt x="156" y="137"/>
                  <a:pt x="157" y="138"/>
                </a:cubicBezTo>
                <a:close/>
                <a:moveTo>
                  <a:pt x="139" y="183"/>
                </a:moveTo>
                <a:cubicBezTo>
                  <a:pt x="138" y="182"/>
                  <a:pt x="140" y="183"/>
                  <a:pt x="139" y="183"/>
                </a:cubicBezTo>
                <a:close/>
                <a:moveTo>
                  <a:pt x="153" y="147"/>
                </a:moveTo>
                <a:cubicBezTo>
                  <a:pt x="154" y="147"/>
                  <a:pt x="154" y="147"/>
                  <a:pt x="153" y="147"/>
                </a:cubicBezTo>
                <a:close/>
                <a:moveTo>
                  <a:pt x="165" y="91"/>
                </a:moveTo>
                <a:cubicBezTo>
                  <a:pt x="165" y="91"/>
                  <a:pt x="164" y="93"/>
                  <a:pt x="165" y="91"/>
                </a:cubicBezTo>
                <a:close/>
                <a:moveTo>
                  <a:pt x="172" y="44"/>
                </a:moveTo>
                <a:cubicBezTo>
                  <a:pt x="174" y="44"/>
                  <a:pt x="171" y="38"/>
                  <a:pt x="171" y="38"/>
                </a:cubicBezTo>
                <a:cubicBezTo>
                  <a:pt x="171" y="38"/>
                  <a:pt x="171" y="44"/>
                  <a:pt x="172" y="44"/>
                </a:cubicBezTo>
                <a:close/>
                <a:moveTo>
                  <a:pt x="113" y="247"/>
                </a:moveTo>
                <a:cubicBezTo>
                  <a:pt x="113" y="247"/>
                  <a:pt x="113" y="244"/>
                  <a:pt x="113" y="247"/>
                </a:cubicBezTo>
                <a:close/>
                <a:moveTo>
                  <a:pt x="161" y="122"/>
                </a:moveTo>
                <a:cubicBezTo>
                  <a:pt x="160" y="122"/>
                  <a:pt x="162" y="122"/>
                  <a:pt x="161" y="122"/>
                </a:cubicBezTo>
                <a:close/>
                <a:moveTo>
                  <a:pt x="165" y="99"/>
                </a:moveTo>
                <a:cubicBezTo>
                  <a:pt x="166" y="93"/>
                  <a:pt x="169" y="81"/>
                  <a:pt x="168" y="76"/>
                </a:cubicBezTo>
                <a:cubicBezTo>
                  <a:pt x="168" y="75"/>
                  <a:pt x="166" y="87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8"/>
                  <a:pt x="163" y="101"/>
                  <a:pt x="163" y="101"/>
                </a:cubicBezTo>
                <a:cubicBezTo>
                  <a:pt x="160" y="103"/>
                  <a:pt x="160" y="121"/>
                  <a:pt x="160" y="122"/>
                </a:cubicBezTo>
                <a:cubicBezTo>
                  <a:pt x="164" y="117"/>
                  <a:pt x="163" y="105"/>
                  <a:pt x="165" y="99"/>
                </a:cubicBezTo>
                <a:close/>
                <a:moveTo>
                  <a:pt x="171" y="58"/>
                </a:moveTo>
                <a:cubicBezTo>
                  <a:pt x="172" y="58"/>
                  <a:pt x="170" y="58"/>
                  <a:pt x="171" y="58"/>
                </a:cubicBezTo>
                <a:close/>
                <a:moveTo>
                  <a:pt x="141" y="201"/>
                </a:moveTo>
                <a:cubicBezTo>
                  <a:pt x="140" y="201"/>
                  <a:pt x="137" y="204"/>
                  <a:pt x="138" y="205"/>
                </a:cubicBezTo>
                <a:cubicBezTo>
                  <a:pt x="139" y="204"/>
                  <a:pt x="140" y="202"/>
                  <a:pt x="141" y="201"/>
                </a:cubicBezTo>
                <a:close/>
                <a:moveTo>
                  <a:pt x="136" y="209"/>
                </a:moveTo>
                <a:cubicBezTo>
                  <a:pt x="137" y="208"/>
                  <a:pt x="137" y="207"/>
                  <a:pt x="138" y="206"/>
                </a:cubicBezTo>
                <a:cubicBezTo>
                  <a:pt x="137" y="206"/>
                  <a:pt x="136" y="209"/>
                  <a:pt x="136" y="209"/>
                </a:cubicBezTo>
                <a:close/>
                <a:moveTo>
                  <a:pt x="117" y="240"/>
                </a:moveTo>
                <a:cubicBezTo>
                  <a:pt x="118" y="240"/>
                  <a:pt x="118" y="239"/>
                  <a:pt x="118" y="238"/>
                </a:cubicBezTo>
                <a:cubicBezTo>
                  <a:pt x="118" y="239"/>
                  <a:pt x="117" y="239"/>
                  <a:pt x="117" y="240"/>
                </a:cubicBezTo>
                <a:close/>
                <a:moveTo>
                  <a:pt x="141" y="199"/>
                </a:moveTo>
                <a:cubicBezTo>
                  <a:pt x="141" y="199"/>
                  <a:pt x="141" y="199"/>
                  <a:pt x="141" y="199"/>
                </a:cubicBezTo>
                <a:cubicBezTo>
                  <a:pt x="141" y="199"/>
                  <a:pt x="141" y="199"/>
                  <a:pt x="141" y="199"/>
                </a:cubicBezTo>
                <a:close/>
                <a:moveTo>
                  <a:pt x="115" y="244"/>
                </a:moveTo>
                <a:cubicBezTo>
                  <a:pt x="115" y="244"/>
                  <a:pt x="116" y="243"/>
                  <a:pt x="116" y="242"/>
                </a:cubicBezTo>
                <a:cubicBezTo>
                  <a:pt x="115" y="243"/>
                  <a:pt x="115" y="244"/>
                  <a:pt x="115" y="244"/>
                </a:cubicBezTo>
                <a:close/>
                <a:moveTo>
                  <a:pt x="149" y="45"/>
                </a:moveTo>
                <a:cubicBezTo>
                  <a:pt x="149" y="44"/>
                  <a:pt x="149" y="45"/>
                  <a:pt x="149" y="45"/>
                </a:cubicBezTo>
                <a:close/>
                <a:moveTo>
                  <a:pt x="151" y="24"/>
                </a:moveTo>
                <a:cubicBezTo>
                  <a:pt x="152" y="25"/>
                  <a:pt x="150" y="24"/>
                  <a:pt x="151" y="24"/>
                </a:cubicBezTo>
                <a:close/>
                <a:moveTo>
                  <a:pt x="149" y="27"/>
                </a:moveTo>
                <a:cubicBezTo>
                  <a:pt x="148" y="26"/>
                  <a:pt x="149" y="28"/>
                  <a:pt x="149" y="27"/>
                </a:cubicBezTo>
                <a:close/>
                <a:moveTo>
                  <a:pt x="150" y="24"/>
                </a:moveTo>
                <a:cubicBezTo>
                  <a:pt x="150" y="24"/>
                  <a:pt x="156" y="16"/>
                  <a:pt x="156" y="16"/>
                </a:cubicBezTo>
                <a:cubicBezTo>
                  <a:pt x="155" y="12"/>
                  <a:pt x="148" y="23"/>
                  <a:pt x="150" y="24"/>
                </a:cubicBezTo>
                <a:close/>
                <a:moveTo>
                  <a:pt x="153" y="18"/>
                </a:moveTo>
                <a:cubicBezTo>
                  <a:pt x="154" y="17"/>
                  <a:pt x="153" y="18"/>
                  <a:pt x="153" y="18"/>
                </a:cubicBezTo>
                <a:close/>
                <a:moveTo>
                  <a:pt x="155" y="41"/>
                </a:moveTo>
                <a:cubicBezTo>
                  <a:pt x="154" y="40"/>
                  <a:pt x="155" y="41"/>
                  <a:pt x="155" y="41"/>
                </a:cubicBezTo>
                <a:close/>
                <a:moveTo>
                  <a:pt x="142" y="54"/>
                </a:moveTo>
                <a:cubicBezTo>
                  <a:pt x="142" y="54"/>
                  <a:pt x="142" y="53"/>
                  <a:pt x="142" y="54"/>
                </a:cubicBezTo>
                <a:close/>
                <a:moveTo>
                  <a:pt x="140" y="56"/>
                </a:moveTo>
                <a:cubicBezTo>
                  <a:pt x="140" y="56"/>
                  <a:pt x="141" y="57"/>
                  <a:pt x="140" y="56"/>
                </a:cubicBezTo>
                <a:close/>
                <a:moveTo>
                  <a:pt x="140" y="57"/>
                </a:moveTo>
                <a:cubicBezTo>
                  <a:pt x="140" y="57"/>
                  <a:pt x="139" y="56"/>
                  <a:pt x="140" y="57"/>
                </a:cubicBezTo>
                <a:close/>
                <a:moveTo>
                  <a:pt x="141" y="55"/>
                </a:moveTo>
                <a:cubicBezTo>
                  <a:pt x="142" y="55"/>
                  <a:pt x="141" y="54"/>
                  <a:pt x="141" y="55"/>
                </a:cubicBezTo>
                <a:close/>
                <a:moveTo>
                  <a:pt x="148" y="28"/>
                </a:moveTo>
                <a:cubicBezTo>
                  <a:pt x="149" y="29"/>
                  <a:pt x="148" y="28"/>
                  <a:pt x="148" y="28"/>
                </a:cubicBezTo>
                <a:close/>
                <a:moveTo>
                  <a:pt x="141" y="55"/>
                </a:moveTo>
                <a:cubicBezTo>
                  <a:pt x="140" y="55"/>
                  <a:pt x="142" y="56"/>
                  <a:pt x="141" y="55"/>
                </a:cubicBezTo>
                <a:close/>
                <a:moveTo>
                  <a:pt x="114" y="65"/>
                </a:moveTo>
                <a:cubicBezTo>
                  <a:pt x="111" y="64"/>
                  <a:pt x="114" y="66"/>
                  <a:pt x="114" y="65"/>
                </a:cubicBezTo>
                <a:close/>
                <a:moveTo>
                  <a:pt x="160" y="14"/>
                </a:moveTo>
                <a:cubicBezTo>
                  <a:pt x="159" y="13"/>
                  <a:pt x="161" y="14"/>
                  <a:pt x="160" y="14"/>
                </a:cubicBezTo>
                <a:close/>
                <a:moveTo>
                  <a:pt x="143" y="36"/>
                </a:moveTo>
                <a:cubicBezTo>
                  <a:pt x="143" y="35"/>
                  <a:pt x="144" y="36"/>
                  <a:pt x="143" y="36"/>
                </a:cubicBezTo>
                <a:close/>
                <a:moveTo>
                  <a:pt x="141" y="39"/>
                </a:moveTo>
                <a:cubicBezTo>
                  <a:pt x="142" y="39"/>
                  <a:pt x="139" y="37"/>
                  <a:pt x="141" y="39"/>
                </a:cubicBezTo>
                <a:close/>
                <a:moveTo>
                  <a:pt x="148" y="47"/>
                </a:moveTo>
                <a:cubicBezTo>
                  <a:pt x="149" y="47"/>
                  <a:pt x="147" y="46"/>
                  <a:pt x="148" y="47"/>
                </a:cubicBezTo>
                <a:close/>
                <a:moveTo>
                  <a:pt x="165" y="20"/>
                </a:moveTo>
                <a:cubicBezTo>
                  <a:pt x="164" y="19"/>
                  <a:pt x="166" y="21"/>
                  <a:pt x="165" y="20"/>
                </a:cubicBezTo>
                <a:close/>
                <a:moveTo>
                  <a:pt x="143" y="53"/>
                </a:moveTo>
                <a:cubicBezTo>
                  <a:pt x="143" y="53"/>
                  <a:pt x="142" y="52"/>
                  <a:pt x="143" y="53"/>
                </a:cubicBezTo>
                <a:close/>
                <a:moveTo>
                  <a:pt x="147" y="26"/>
                </a:moveTo>
                <a:cubicBezTo>
                  <a:pt x="148" y="26"/>
                  <a:pt x="146" y="25"/>
                  <a:pt x="147" y="26"/>
                </a:cubicBezTo>
                <a:close/>
                <a:moveTo>
                  <a:pt x="119" y="58"/>
                </a:moveTo>
                <a:cubicBezTo>
                  <a:pt x="119" y="58"/>
                  <a:pt x="118" y="57"/>
                  <a:pt x="119" y="58"/>
                </a:cubicBezTo>
                <a:close/>
                <a:moveTo>
                  <a:pt x="148" y="29"/>
                </a:moveTo>
                <a:cubicBezTo>
                  <a:pt x="147" y="28"/>
                  <a:pt x="148" y="29"/>
                  <a:pt x="148" y="29"/>
                </a:cubicBezTo>
                <a:close/>
                <a:moveTo>
                  <a:pt x="142" y="53"/>
                </a:moveTo>
                <a:cubicBezTo>
                  <a:pt x="142" y="53"/>
                  <a:pt x="143" y="54"/>
                  <a:pt x="142" y="53"/>
                </a:cubicBezTo>
                <a:close/>
                <a:moveTo>
                  <a:pt x="148" y="25"/>
                </a:moveTo>
                <a:cubicBezTo>
                  <a:pt x="146" y="25"/>
                  <a:pt x="148" y="25"/>
                  <a:pt x="148" y="25"/>
                </a:cubicBezTo>
                <a:close/>
                <a:moveTo>
                  <a:pt x="156" y="39"/>
                </a:moveTo>
                <a:cubicBezTo>
                  <a:pt x="156" y="39"/>
                  <a:pt x="157" y="40"/>
                  <a:pt x="156" y="39"/>
                </a:cubicBezTo>
                <a:close/>
                <a:moveTo>
                  <a:pt x="158" y="38"/>
                </a:moveTo>
                <a:cubicBezTo>
                  <a:pt x="157" y="37"/>
                  <a:pt x="158" y="38"/>
                  <a:pt x="158" y="38"/>
                </a:cubicBezTo>
                <a:close/>
                <a:moveTo>
                  <a:pt x="155" y="42"/>
                </a:moveTo>
                <a:cubicBezTo>
                  <a:pt x="154" y="43"/>
                  <a:pt x="157" y="41"/>
                  <a:pt x="155" y="42"/>
                </a:cubicBez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  <a:close/>
                <a:moveTo>
                  <a:pt x="156" y="41"/>
                </a:moveTo>
                <a:cubicBezTo>
                  <a:pt x="157" y="41"/>
                  <a:pt x="154" y="41"/>
                  <a:pt x="156" y="41"/>
                </a:cubicBezTo>
                <a:close/>
                <a:moveTo>
                  <a:pt x="143" y="58"/>
                </a:moveTo>
                <a:cubicBezTo>
                  <a:pt x="143" y="58"/>
                  <a:pt x="142" y="57"/>
                  <a:pt x="143" y="58"/>
                </a:cubicBezTo>
                <a:close/>
                <a:moveTo>
                  <a:pt x="161" y="31"/>
                </a:moveTo>
                <a:cubicBezTo>
                  <a:pt x="160" y="31"/>
                  <a:pt x="162" y="32"/>
                  <a:pt x="161" y="31"/>
                </a:cubicBezTo>
                <a:close/>
                <a:moveTo>
                  <a:pt x="156" y="41"/>
                </a:moveTo>
                <a:cubicBezTo>
                  <a:pt x="155" y="40"/>
                  <a:pt x="156" y="41"/>
                  <a:pt x="156" y="41"/>
                </a:cubicBezTo>
                <a:close/>
                <a:moveTo>
                  <a:pt x="163" y="30"/>
                </a:moveTo>
                <a:cubicBezTo>
                  <a:pt x="163" y="31"/>
                  <a:pt x="161" y="29"/>
                  <a:pt x="163" y="30"/>
                </a:cubicBezTo>
                <a:close/>
                <a:moveTo>
                  <a:pt x="115" y="62"/>
                </a:moveTo>
                <a:cubicBezTo>
                  <a:pt x="115" y="62"/>
                  <a:pt x="115" y="62"/>
                  <a:pt x="115" y="62"/>
                </a:cubicBezTo>
                <a:cubicBezTo>
                  <a:pt x="115" y="61"/>
                  <a:pt x="115" y="62"/>
                  <a:pt x="115" y="62"/>
                </a:cubicBezTo>
                <a:close/>
                <a:moveTo>
                  <a:pt x="167" y="3"/>
                </a:moveTo>
                <a:cubicBezTo>
                  <a:pt x="167" y="3"/>
                  <a:pt x="167" y="3"/>
                  <a:pt x="167" y="4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lose/>
                <a:moveTo>
                  <a:pt x="144" y="51"/>
                </a:moveTo>
                <a:cubicBezTo>
                  <a:pt x="144" y="50"/>
                  <a:pt x="144" y="51"/>
                  <a:pt x="144" y="52"/>
                </a:cubicBezTo>
                <a:cubicBezTo>
                  <a:pt x="144" y="52"/>
                  <a:pt x="145" y="51"/>
                  <a:pt x="144" y="51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5" y="34"/>
                  <a:pt x="144" y="34"/>
                </a:cubicBezTo>
                <a:close/>
                <a:moveTo>
                  <a:pt x="144" y="52"/>
                </a:move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lose/>
                <a:moveTo>
                  <a:pt x="165" y="2"/>
                </a:moveTo>
                <a:cubicBezTo>
                  <a:pt x="164" y="5"/>
                  <a:pt x="166" y="3"/>
                  <a:pt x="167" y="3"/>
                </a:cubicBezTo>
                <a:cubicBezTo>
                  <a:pt x="166" y="2"/>
                  <a:pt x="165" y="2"/>
                  <a:pt x="165" y="2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lose/>
                <a:moveTo>
                  <a:pt x="206" y="33"/>
                </a:moveTo>
                <a:cubicBezTo>
                  <a:pt x="205" y="33"/>
                  <a:pt x="207" y="31"/>
                  <a:pt x="206" y="33"/>
                </a:cubicBezTo>
                <a:close/>
                <a:moveTo>
                  <a:pt x="218" y="47"/>
                </a:moveTo>
                <a:cubicBezTo>
                  <a:pt x="218" y="48"/>
                  <a:pt x="220" y="45"/>
                  <a:pt x="218" y="47"/>
                </a:cubicBezTo>
                <a:close/>
                <a:moveTo>
                  <a:pt x="222" y="47"/>
                </a:moveTo>
                <a:cubicBezTo>
                  <a:pt x="223" y="47"/>
                  <a:pt x="224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6" y="47"/>
                  <a:pt x="226" y="47"/>
                </a:cubicBezTo>
                <a:cubicBezTo>
                  <a:pt x="225" y="48"/>
                  <a:pt x="217" y="40"/>
                  <a:pt x="217" y="40"/>
                </a:cubicBezTo>
                <a:cubicBezTo>
                  <a:pt x="217" y="41"/>
                  <a:pt x="216" y="41"/>
                  <a:pt x="216" y="41"/>
                </a:cubicBezTo>
                <a:cubicBezTo>
                  <a:pt x="216" y="41"/>
                  <a:pt x="219" y="44"/>
                  <a:pt x="219" y="45"/>
                </a:cubicBezTo>
                <a:cubicBezTo>
                  <a:pt x="219" y="45"/>
                  <a:pt x="221" y="46"/>
                  <a:pt x="222" y="47"/>
                </a:cubicBezTo>
                <a:close/>
                <a:moveTo>
                  <a:pt x="217" y="45"/>
                </a:moveTo>
                <a:cubicBezTo>
                  <a:pt x="217" y="44"/>
                  <a:pt x="216" y="45"/>
                  <a:pt x="217" y="45"/>
                </a:cubicBezTo>
                <a:close/>
                <a:moveTo>
                  <a:pt x="207" y="36"/>
                </a:moveTo>
                <a:cubicBezTo>
                  <a:pt x="207" y="36"/>
                  <a:pt x="206" y="37"/>
                  <a:pt x="207" y="36"/>
                </a:cubicBezTo>
                <a:close/>
                <a:moveTo>
                  <a:pt x="208" y="35"/>
                </a:moveTo>
                <a:cubicBezTo>
                  <a:pt x="208" y="35"/>
                  <a:pt x="215" y="41"/>
                  <a:pt x="215" y="41"/>
                </a:cubicBezTo>
                <a:cubicBezTo>
                  <a:pt x="218" y="40"/>
                  <a:pt x="208" y="34"/>
                  <a:pt x="208" y="35"/>
                </a:cubicBezTo>
                <a:close/>
                <a:moveTo>
                  <a:pt x="197" y="28"/>
                </a:moveTo>
                <a:cubicBezTo>
                  <a:pt x="196" y="28"/>
                  <a:pt x="197" y="27"/>
                  <a:pt x="197" y="28"/>
                </a:cubicBezTo>
                <a:close/>
                <a:moveTo>
                  <a:pt x="203" y="33"/>
                </a:moveTo>
                <a:cubicBezTo>
                  <a:pt x="203" y="32"/>
                  <a:pt x="202" y="33"/>
                  <a:pt x="203" y="33"/>
                </a:cubicBezTo>
                <a:close/>
                <a:moveTo>
                  <a:pt x="194" y="25"/>
                </a:moveTo>
                <a:cubicBezTo>
                  <a:pt x="193" y="26"/>
                  <a:pt x="196" y="23"/>
                  <a:pt x="194" y="25"/>
                </a:cubicBezTo>
                <a:close/>
                <a:moveTo>
                  <a:pt x="206" y="33"/>
                </a:moveTo>
                <a:cubicBezTo>
                  <a:pt x="207" y="32"/>
                  <a:pt x="206" y="34"/>
                  <a:pt x="206" y="33"/>
                </a:cubicBezTo>
                <a:close/>
                <a:moveTo>
                  <a:pt x="204" y="34"/>
                </a:moveTo>
                <a:cubicBezTo>
                  <a:pt x="205" y="34"/>
                  <a:pt x="204" y="34"/>
                  <a:pt x="204" y="34"/>
                </a:cubicBezTo>
                <a:close/>
                <a:moveTo>
                  <a:pt x="203" y="33"/>
                </a:moveTo>
                <a:cubicBezTo>
                  <a:pt x="204" y="33"/>
                  <a:pt x="202" y="34"/>
                  <a:pt x="203" y="33"/>
                </a:cubicBezTo>
                <a:close/>
                <a:moveTo>
                  <a:pt x="189" y="39"/>
                </a:moveTo>
                <a:cubicBezTo>
                  <a:pt x="188" y="38"/>
                  <a:pt x="190" y="40"/>
                  <a:pt x="189" y="39"/>
                </a:cubicBezTo>
                <a:close/>
                <a:moveTo>
                  <a:pt x="198" y="29"/>
                </a:move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179" y="24"/>
                </a:moveTo>
                <a:cubicBezTo>
                  <a:pt x="178" y="24"/>
                  <a:pt x="179" y="24"/>
                  <a:pt x="179" y="24"/>
                </a:cubicBezTo>
                <a:close/>
                <a:moveTo>
                  <a:pt x="181" y="27"/>
                </a:moveTo>
                <a:cubicBezTo>
                  <a:pt x="182" y="26"/>
                  <a:pt x="181" y="26"/>
                  <a:pt x="180" y="26"/>
                </a:cubicBezTo>
                <a:cubicBezTo>
                  <a:pt x="181" y="26"/>
                  <a:pt x="181" y="27"/>
                  <a:pt x="181" y="27"/>
                </a:cubicBezTo>
                <a:close/>
                <a:moveTo>
                  <a:pt x="179" y="24"/>
                </a:moveTo>
                <a:cubicBezTo>
                  <a:pt x="179" y="24"/>
                  <a:pt x="178" y="25"/>
                  <a:pt x="179" y="24"/>
                </a:cubicBezTo>
                <a:close/>
                <a:moveTo>
                  <a:pt x="180" y="26"/>
                </a:move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lose/>
                <a:moveTo>
                  <a:pt x="185" y="31"/>
                </a:moveTo>
                <a:cubicBezTo>
                  <a:pt x="184" y="32"/>
                  <a:pt x="186" y="30"/>
                  <a:pt x="185" y="31"/>
                </a:cubicBezTo>
                <a:close/>
                <a:moveTo>
                  <a:pt x="180" y="25"/>
                </a:moveTo>
                <a:cubicBezTo>
                  <a:pt x="181" y="25"/>
                  <a:pt x="179" y="25"/>
                  <a:pt x="180" y="25"/>
                </a:cubicBezTo>
                <a:close/>
                <a:moveTo>
                  <a:pt x="187" y="32"/>
                </a:moveTo>
                <a:cubicBezTo>
                  <a:pt x="187" y="32"/>
                  <a:pt x="186" y="32"/>
                  <a:pt x="187" y="32"/>
                </a:cubicBezTo>
                <a:close/>
                <a:moveTo>
                  <a:pt x="227" y="47"/>
                </a:moveTo>
                <a:cubicBezTo>
                  <a:pt x="227" y="47"/>
                  <a:pt x="225" y="51"/>
                  <a:pt x="225" y="50"/>
                </a:cubicBezTo>
                <a:cubicBezTo>
                  <a:pt x="225" y="50"/>
                  <a:pt x="220" y="47"/>
                  <a:pt x="220" y="48"/>
                </a:cubicBezTo>
                <a:cubicBezTo>
                  <a:pt x="219" y="49"/>
                  <a:pt x="221" y="48"/>
                  <a:pt x="221" y="48"/>
                </a:cubicBezTo>
                <a:cubicBezTo>
                  <a:pt x="221" y="48"/>
                  <a:pt x="224" y="51"/>
                  <a:pt x="224" y="51"/>
                </a:cubicBezTo>
                <a:cubicBezTo>
                  <a:pt x="224" y="52"/>
                  <a:pt x="222" y="52"/>
                  <a:pt x="223" y="52"/>
                </a:cubicBezTo>
                <a:cubicBezTo>
                  <a:pt x="222" y="52"/>
                  <a:pt x="222" y="52"/>
                  <a:pt x="222" y="51"/>
                </a:cubicBezTo>
                <a:cubicBezTo>
                  <a:pt x="215" y="45"/>
                  <a:pt x="206" y="38"/>
                  <a:pt x="199" y="32"/>
                </a:cubicBezTo>
                <a:cubicBezTo>
                  <a:pt x="196" y="30"/>
                  <a:pt x="190" y="22"/>
                  <a:pt x="184" y="15"/>
                </a:cubicBezTo>
                <a:cubicBezTo>
                  <a:pt x="189" y="20"/>
                  <a:pt x="194" y="25"/>
                  <a:pt x="194" y="24"/>
                </a:cubicBezTo>
                <a:cubicBezTo>
                  <a:pt x="194" y="24"/>
                  <a:pt x="193" y="23"/>
                  <a:pt x="193" y="23"/>
                </a:cubicBezTo>
                <a:cubicBezTo>
                  <a:pt x="194" y="22"/>
                  <a:pt x="196" y="24"/>
                  <a:pt x="196" y="24"/>
                </a:cubicBezTo>
                <a:cubicBezTo>
                  <a:pt x="195" y="25"/>
                  <a:pt x="195" y="25"/>
                  <a:pt x="195" y="26"/>
                </a:cubicBezTo>
                <a:cubicBezTo>
                  <a:pt x="194" y="26"/>
                  <a:pt x="197" y="26"/>
                  <a:pt x="197" y="25"/>
                </a:cubicBezTo>
                <a:cubicBezTo>
                  <a:pt x="196" y="26"/>
                  <a:pt x="196" y="28"/>
                  <a:pt x="196" y="28"/>
                </a:cubicBezTo>
                <a:cubicBezTo>
                  <a:pt x="196" y="28"/>
                  <a:pt x="198" y="26"/>
                  <a:pt x="198" y="26"/>
                </a:cubicBezTo>
                <a:cubicBezTo>
                  <a:pt x="198" y="27"/>
                  <a:pt x="197" y="28"/>
                  <a:pt x="197" y="28"/>
                </a:cubicBezTo>
                <a:cubicBezTo>
                  <a:pt x="197" y="28"/>
                  <a:pt x="198" y="27"/>
                  <a:pt x="198" y="27"/>
                </a:cubicBezTo>
                <a:cubicBezTo>
                  <a:pt x="199" y="27"/>
                  <a:pt x="199" y="28"/>
                  <a:pt x="199" y="28"/>
                </a:cubicBezTo>
                <a:cubicBezTo>
                  <a:pt x="199" y="28"/>
                  <a:pt x="198" y="28"/>
                  <a:pt x="198" y="28"/>
                </a:cubicBezTo>
                <a:cubicBezTo>
                  <a:pt x="198" y="29"/>
                  <a:pt x="198" y="29"/>
                  <a:pt x="199" y="28"/>
                </a:cubicBezTo>
                <a:cubicBezTo>
                  <a:pt x="199" y="29"/>
                  <a:pt x="198" y="29"/>
                  <a:pt x="198" y="29"/>
                </a:cubicBezTo>
                <a:cubicBezTo>
                  <a:pt x="199" y="29"/>
                  <a:pt x="199" y="28"/>
                  <a:pt x="198" y="29"/>
                </a:cubicBezTo>
                <a:cubicBezTo>
                  <a:pt x="198" y="29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200" y="30"/>
                  <a:pt x="200" y="30"/>
                  <a:pt x="200" y="30"/>
                </a:cubicBezTo>
                <a:cubicBezTo>
                  <a:pt x="199" y="30"/>
                  <a:pt x="200" y="31"/>
                  <a:pt x="201" y="32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1"/>
                  <a:pt x="201" y="31"/>
                  <a:pt x="201" y="32"/>
                </a:cubicBezTo>
                <a:cubicBezTo>
                  <a:pt x="202" y="32"/>
                  <a:pt x="203" y="33"/>
                  <a:pt x="203" y="33"/>
                </a:cubicBezTo>
                <a:cubicBezTo>
                  <a:pt x="203" y="33"/>
                  <a:pt x="202" y="32"/>
                  <a:pt x="202" y="32"/>
                </a:cubicBezTo>
                <a:cubicBezTo>
                  <a:pt x="201" y="31"/>
                  <a:pt x="206" y="33"/>
                  <a:pt x="206" y="32"/>
                </a:cubicBezTo>
                <a:cubicBezTo>
                  <a:pt x="206" y="31"/>
                  <a:pt x="195" y="21"/>
                  <a:pt x="193" y="19"/>
                </a:cubicBezTo>
                <a:cubicBezTo>
                  <a:pt x="191" y="16"/>
                  <a:pt x="188" y="12"/>
                  <a:pt x="185" y="9"/>
                </a:cubicBezTo>
                <a:cubicBezTo>
                  <a:pt x="185" y="9"/>
                  <a:pt x="185" y="9"/>
                  <a:pt x="186" y="8"/>
                </a:cubicBezTo>
                <a:cubicBezTo>
                  <a:pt x="186" y="8"/>
                  <a:pt x="184" y="6"/>
                  <a:pt x="184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5"/>
                  <a:pt x="183" y="5"/>
                  <a:pt x="183" y="5"/>
                </a:cubicBezTo>
                <a:cubicBezTo>
                  <a:pt x="181" y="3"/>
                  <a:pt x="178" y="0"/>
                  <a:pt x="177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2" y="2"/>
                  <a:pt x="170" y="3"/>
                  <a:pt x="168" y="4"/>
                </a:cubicBezTo>
                <a:cubicBezTo>
                  <a:pt x="168" y="4"/>
                  <a:pt x="167" y="4"/>
                  <a:pt x="167" y="4"/>
                </a:cubicBezTo>
                <a:cubicBezTo>
                  <a:pt x="167" y="4"/>
                  <a:pt x="167" y="4"/>
                  <a:pt x="167" y="4"/>
                </a:cubicBezTo>
                <a:cubicBezTo>
                  <a:pt x="166" y="5"/>
                  <a:pt x="165" y="5"/>
                  <a:pt x="164" y="6"/>
                </a:cubicBezTo>
                <a:cubicBezTo>
                  <a:pt x="164" y="5"/>
                  <a:pt x="164" y="5"/>
                  <a:pt x="164" y="5"/>
                </a:cubicBez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4" y="5"/>
                  <a:pt x="164" y="5"/>
                </a:cubicBezTo>
                <a:cubicBezTo>
                  <a:pt x="164" y="5"/>
                  <a:pt x="164" y="4"/>
                  <a:pt x="164" y="4"/>
                </a:cubicBezTo>
                <a:cubicBezTo>
                  <a:pt x="164" y="4"/>
                  <a:pt x="164" y="5"/>
                  <a:pt x="163" y="6"/>
                </a:cubicBezTo>
                <a:cubicBezTo>
                  <a:pt x="163" y="6"/>
                  <a:pt x="162" y="6"/>
                  <a:pt x="162" y="6"/>
                </a:cubicBezTo>
                <a:cubicBezTo>
                  <a:pt x="162" y="6"/>
                  <a:pt x="163" y="6"/>
                  <a:pt x="163" y="6"/>
                </a:cubicBezTo>
                <a:cubicBezTo>
                  <a:pt x="160" y="9"/>
                  <a:pt x="155" y="13"/>
                  <a:pt x="155" y="13"/>
                </a:cubicBezTo>
                <a:cubicBezTo>
                  <a:pt x="155" y="13"/>
                  <a:pt x="156" y="15"/>
                  <a:pt x="156" y="15"/>
                </a:cubicBezTo>
                <a:cubicBezTo>
                  <a:pt x="158" y="14"/>
                  <a:pt x="159" y="12"/>
                  <a:pt x="160" y="11"/>
                </a:cubicBezTo>
                <a:cubicBezTo>
                  <a:pt x="161" y="11"/>
                  <a:pt x="162" y="10"/>
                  <a:pt x="163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9"/>
                  <a:pt x="163" y="9"/>
                  <a:pt x="164" y="9"/>
                </a:cubicBezTo>
                <a:cubicBezTo>
                  <a:pt x="163" y="10"/>
                  <a:pt x="163" y="10"/>
                  <a:pt x="163" y="11"/>
                </a:cubicBezTo>
                <a:cubicBezTo>
                  <a:pt x="163" y="11"/>
                  <a:pt x="164" y="10"/>
                  <a:pt x="164" y="10"/>
                </a:cubicBez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1"/>
                  <a:pt x="163" y="10"/>
                  <a:pt x="163" y="10"/>
                </a:cubicBezTo>
                <a:cubicBezTo>
                  <a:pt x="162" y="10"/>
                  <a:pt x="162" y="12"/>
                  <a:pt x="163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2" y="12"/>
                  <a:pt x="163" y="12"/>
                  <a:pt x="164" y="12"/>
                </a:cubicBezTo>
                <a:cubicBezTo>
                  <a:pt x="158" y="18"/>
                  <a:pt x="153" y="25"/>
                  <a:pt x="149" y="30"/>
                </a:cubicBezTo>
                <a:cubicBezTo>
                  <a:pt x="145" y="37"/>
                  <a:pt x="140" y="43"/>
                  <a:pt x="134" y="49"/>
                </a:cubicBezTo>
                <a:cubicBezTo>
                  <a:pt x="133" y="51"/>
                  <a:pt x="124" y="59"/>
                  <a:pt x="122" y="62"/>
                </a:cubicBezTo>
                <a:cubicBezTo>
                  <a:pt x="124" y="57"/>
                  <a:pt x="142" y="40"/>
                  <a:pt x="140" y="38"/>
                </a:cubicBezTo>
                <a:cubicBezTo>
                  <a:pt x="140" y="38"/>
                  <a:pt x="139" y="40"/>
                  <a:pt x="139" y="40"/>
                </a:cubicBezTo>
                <a:cubicBezTo>
                  <a:pt x="138" y="39"/>
                  <a:pt x="140" y="37"/>
                  <a:pt x="140" y="37"/>
                </a:cubicBezTo>
                <a:cubicBezTo>
                  <a:pt x="140" y="37"/>
                  <a:pt x="141" y="38"/>
                  <a:pt x="142" y="38"/>
                </a:cubicBezTo>
                <a:cubicBezTo>
                  <a:pt x="141" y="38"/>
                  <a:pt x="141" y="35"/>
                  <a:pt x="141" y="35"/>
                </a:cubicBezTo>
                <a:cubicBezTo>
                  <a:pt x="141" y="36"/>
                  <a:pt x="144" y="37"/>
                  <a:pt x="143" y="36"/>
                </a:cubicBezTo>
                <a:cubicBezTo>
                  <a:pt x="143" y="36"/>
                  <a:pt x="141" y="35"/>
                  <a:pt x="142" y="34"/>
                </a:cubicBezTo>
                <a:cubicBezTo>
                  <a:pt x="142" y="34"/>
                  <a:pt x="144" y="36"/>
                  <a:pt x="144" y="35"/>
                </a:cubicBezTo>
                <a:cubicBezTo>
                  <a:pt x="143" y="35"/>
                  <a:pt x="143" y="35"/>
                  <a:pt x="142" y="34"/>
                </a:cubicBezTo>
                <a:cubicBezTo>
                  <a:pt x="143" y="34"/>
                  <a:pt x="143" y="34"/>
                  <a:pt x="144" y="34"/>
                </a:cubicBezTo>
                <a:cubicBezTo>
                  <a:pt x="143" y="33"/>
                  <a:pt x="143" y="33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3"/>
                  <a:pt x="143" y="33"/>
                  <a:pt x="144" y="34"/>
                </a:cubicBezTo>
                <a:cubicBezTo>
                  <a:pt x="145" y="34"/>
                  <a:pt x="145" y="34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45" y="33"/>
                  <a:pt x="146" y="32"/>
                  <a:pt x="147" y="31"/>
                </a:cubicBezTo>
                <a:cubicBezTo>
                  <a:pt x="147" y="31"/>
                  <a:pt x="147" y="31"/>
                  <a:pt x="147" y="31"/>
                </a:cubicBezTo>
                <a:cubicBezTo>
                  <a:pt x="147" y="30"/>
                  <a:pt x="148" y="29"/>
                  <a:pt x="147" y="29"/>
                </a:cubicBezTo>
                <a:cubicBezTo>
                  <a:pt x="148" y="29"/>
                  <a:pt x="147" y="30"/>
                  <a:pt x="147" y="30"/>
                </a:cubicBezTo>
                <a:cubicBezTo>
                  <a:pt x="146" y="30"/>
                  <a:pt x="148" y="26"/>
                  <a:pt x="146" y="26"/>
                </a:cubicBezTo>
                <a:cubicBezTo>
                  <a:pt x="146" y="26"/>
                  <a:pt x="134" y="41"/>
                  <a:pt x="134" y="41"/>
                </a:cubicBezTo>
                <a:cubicBezTo>
                  <a:pt x="135" y="43"/>
                  <a:pt x="119" y="57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3"/>
                  <a:pt x="115" y="63"/>
                </a:cubicBezTo>
                <a:cubicBezTo>
                  <a:pt x="116" y="69"/>
                  <a:pt x="122" y="64"/>
                  <a:pt x="122" y="63"/>
                </a:cubicBezTo>
                <a:cubicBezTo>
                  <a:pt x="123" y="66"/>
                  <a:pt x="113" y="72"/>
                  <a:pt x="121" y="77"/>
                </a:cubicBezTo>
                <a:cubicBezTo>
                  <a:pt x="122" y="77"/>
                  <a:pt x="123" y="76"/>
                  <a:pt x="124" y="76"/>
                </a:cubicBezTo>
                <a:cubicBezTo>
                  <a:pt x="124" y="76"/>
                  <a:pt x="122" y="78"/>
                  <a:pt x="123" y="79"/>
                </a:cubicBezTo>
                <a:cubicBezTo>
                  <a:pt x="126" y="81"/>
                  <a:pt x="128" y="74"/>
                  <a:pt x="127" y="73"/>
                </a:cubicBezTo>
                <a:cubicBezTo>
                  <a:pt x="127" y="74"/>
                  <a:pt x="147" y="52"/>
                  <a:pt x="147" y="52"/>
                </a:cubicBezTo>
                <a:cubicBezTo>
                  <a:pt x="148" y="53"/>
                  <a:pt x="147" y="51"/>
                  <a:pt x="147" y="51"/>
                </a:cubicBezTo>
                <a:cubicBezTo>
                  <a:pt x="147" y="51"/>
                  <a:pt x="148" y="51"/>
                  <a:pt x="148" y="51"/>
                </a:cubicBezTo>
                <a:cubicBezTo>
                  <a:pt x="149" y="50"/>
                  <a:pt x="149" y="50"/>
                  <a:pt x="148" y="50"/>
                </a:cubicBezTo>
                <a:cubicBezTo>
                  <a:pt x="150" y="50"/>
                  <a:pt x="153" y="45"/>
                  <a:pt x="153" y="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154" y="43"/>
                  <a:pt x="154" y="43"/>
                  <a:pt x="153" y="43"/>
                </a:cubicBezTo>
                <a:cubicBezTo>
                  <a:pt x="153" y="43"/>
                  <a:pt x="155" y="43"/>
                  <a:pt x="155" y="43"/>
                </a:cubicBezTo>
                <a:cubicBezTo>
                  <a:pt x="155" y="43"/>
                  <a:pt x="154" y="41"/>
                  <a:pt x="154" y="41"/>
                </a:cubicBezTo>
                <a:cubicBezTo>
                  <a:pt x="151" y="43"/>
                  <a:pt x="149" y="47"/>
                  <a:pt x="149" y="49"/>
                </a:cubicBezTo>
                <a:cubicBezTo>
                  <a:pt x="148" y="48"/>
                  <a:pt x="147" y="49"/>
                  <a:pt x="147" y="49"/>
                </a:cubicBezTo>
                <a:cubicBezTo>
                  <a:pt x="147" y="49"/>
                  <a:pt x="148" y="47"/>
                  <a:pt x="148" y="47"/>
                </a:cubicBezTo>
                <a:cubicBezTo>
                  <a:pt x="147" y="47"/>
                  <a:pt x="145" y="50"/>
                  <a:pt x="145" y="50"/>
                </a:cubicBezTo>
                <a:cubicBezTo>
                  <a:pt x="146" y="51"/>
                  <a:pt x="145" y="53"/>
                  <a:pt x="144" y="52"/>
                </a:cubicBezTo>
                <a:cubicBezTo>
                  <a:pt x="144" y="52"/>
                  <a:pt x="144" y="53"/>
                  <a:pt x="144" y="53"/>
                </a:cubicBezTo>
                <a:cubicBezTo>
                  <a:pt x="144" y="52"/>
                  <a:pt x="141" y="57"/>
                  <a:pt x="141" y="57"/>
                </a:cubicBezTo>
                <a:cubicBezTo>
                  <a:pt x="140" y="57"/>
                  <a:pt x="139" y="58"/>
                  <a:pt x="138" y="58"/>
                </a:cubicBezTo>
                <a:cubicBezTo>
                  <a:pt x="138" y="58"/>
                  <a:pt x="137" y="59"/>
                  <a:pt x="137" y="59"/>
                </a:cubicBezTo>
                <a:cubicBezTo>
                  <a:pt x="137" y="59"/>
                  <a:pt x="139" y="60"/>
                  <a:pt x="139" y="61"/>
                </a:cubicBezTo>
                <a:cubicBezTo>
                  <a:pt x="138" y="61"/>
                  <a:pt x="135" y="61"/>
                  <a:pt x="135" y="61"/>
                </a:cubicBezTo>
                <a:cubicBezTo>
                  <a:pt x="135" y="61"/>
                  <a:pt x="136" y="63"/>
                  <a:pt x="136" y="63"/>
                </a:cubicBezTo>
                <a:cubicBezTo>
                  <a:pt x="135" y="62"/>
                  <a:pt x="131" y="63"/>
                  <a:pt x="131" y="64"/>
                </a:cubicBezTo>
                <a:cubicBezTo>
                  <a:pt x="131" y="62"/>
                  <a:pt x="149" y="42"/>
                  <a:pt x="151" y="39"/>
                </a:cubicBezTo>
                <a:cubicBezTo>
                  <a:pt x="154" y="35"/>
                  <a:pt x="157" y="30"/>
                  <a:pt x="158" y="29"/>
                </a:cubicBezTo>
                <a:cubicBezTo>
                  <a:pt x="159" y="28"/>
                  <a:pt x="162" y="25"/>
                  <a:pt x="162" y="24"/>
                </a:cubicBezTo>
                <a:cubicBezTo>
                  <a:pt x="162" y="25"/>
                  <a:pt x="163" y="22"/>
                  <a:pt x="163" y="23"/>
                </a:cubicBezTo>
                <a:cubicBezTo>
                  <a:pt x="163" y="24"/>
                  <a:pt x="165" y="18"/>
                  <a:pt x="166" y="18"/>
                </a:cubicBezTo>
                <a:cubicBezTo>
                  <a:pt x="166" y="19"/>
                  <a:pt x="167" y="19"/>
                  <a:pt x="167" y="18"/>
                </a:cubicBezTo>
                <a:cubicBezTo>
                  <a:pt x="167" y="27"/>
                  <a:pt x="168" y="42"/>
                  <a:pt x="168" y="44"/>
                </a:cubicBezTo>
                <a:cubicBezTo>
                  <a:pt x="168" y="44"/>
                  <a:pt x="169" y="44"/>
                  <a:pt x="169" y="44"/>
                </a:cubicBezTo>
                <a:cubicBezTo>
                  <a:pt x="170" y="50"/>
                  <a:pt x="164" y="68"/>
                  <a:pt x="167" y="71"/>
                </a:cubicBezTo>
                <a:cubicBezTo>
                  <a:pt x="167" y="71"/>
                  <a:pt x="167" y="73"/>
                  <a:pt x="168" y="74"/>
                </a:cubicBezTo>
                <a:cubicBezTo>
                  <a:pt x="166" y="70"/>
                  <a:pt x="170" y="55"/>
                  <a:pt x="170" y="49"/>
                </a:cubicBezTo>
                <a:cubicBezTo>
                  <a:pt x="170" y="47"/>
                  <a:pt x="170" y="40"/>
                  <a:pt x="169" y="32"/>
                </a:cubicBezTo>
                <a:cubicBezTo>
                  <a:pt x="170" y="32"/>
                  <a:pt x="170" y="32"/>
                  <a:pt x="169" y="32"/>
                </a:cubicBezTo>
                <a:cubicBezTo>
                  <a:pt x="169" y="27"/>
                  <a:pt x="169" y="21"/>
                  <a:pt x="168" y="18"/>
                </a:cubicBezTo>
                <a:cubicBezTo>
                  <a:pt x="168" y="17"/>
                  <a:pt x="169" y="17"/>
                  <a:pt x="169" y="17"/>
                </a:cubicBezTo>
                <a:cubicBezTo>
                  <a:pt x="170" y="25"/>
                  <a:pt x="172" y="37"/>
                  <a:pt x="172" y="37"/>
                </a:cubicBezTo>
                <a:cubicBezTo>
                  <a:pt x="172" y="37"/>
                  <a:pt x="171" y="27"/>
                  <a:pt x="171" y="18"/>
                </a:cubicBezTo>
                <a:cubicBezTo>
                  <a:pt x="171" y="19"/>
                  <a:pt x="172" y="20"/>
                  <a:pt x="173" y="21"/>
                </a:cubicBezTo>
                <a:cubicBezTo>
                  <a:pt x="173" y="26"/>
                  <a:pt x="173" y="31"/>
                  <a:pt x="173" y="33"/>
                </a:cubicBezTo>
                <a:cubicBezTo>
                  <a:pt x="174" y="43"/>
                  <a:pt x="173" y="53"/>
                  <a:pt x="173" y="63"/>
                </a:cubicBezTo>
                <a:cubicBezTo>
                  <a:pt x="173" y="67"/>
                  <a:pt x="169" y="80"/>
                  <a:pt x="171" y="83"/>
                </a:cubicBezTo>
                <a:cubicBezTo>
                  <a:pt x="171" y="84"/>
                  <a:pt x="172" y="85"/>
                  <a:pt x="172" y="87"/>
                </a:cubicBezTo>
                <a:cubicBezTo>
                  <a:pt x="172" y="87"/>
                  <a:pt x="172" y="87"/>
                  <a:pt x="172" y="87"/>
                </a:cubicBezTo>
                <a:cubicBezTo>
                  <a:pt x="172" y="87"/>
                  <a:pt x="172" y="88"/>
                  <a:pt x="172" y="89"/>
                </a:cubicBezTo>
                <a:cubicBezTo>
                  <a:pt x="171" y="94"/>
                  <a:pt x="170" y="100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6" y="112"/>
                  <a:pt x="165" y="117"/>
                  <a:pt x="164" y="120"/>
                </a:cubicBezTo>
                <a:cubicBezTo>
                  <a:pt x="161" y="132"/>
                  <a:pt x="157" y="146"/>
                  <a:pt x="152" y="158"/>
                </a:cubicBezTo>
                <a:cubicBezTo>
                  <a:pt x="139" y="190"/>
                  <a:pt x="120" y="221"/>
                  <a:pt x="101" y="249"/>
                </a:cubicBezTo>
                <a:cubicBezTo>
                  <a:pt x="92" y="262"/>
                  <a:pt x="82" y="274"/>
                  <a:pt x="72" y="286"/>
                </a:cubicBezTo>
                <a:cubicBezTo>
                  <a:pt x="68" y="291"/>
                  <a:pt x="63" y="296"/>
                  <a:pt x="58" y="301"/>
                </a:cubicBezTo>
                <a:cubicBezTo>
                  <a:pt x="56" y="303"/>
                  <a:pt x="52" y="305"/>
                  <a:pt x="49" y="307"/>
                </a:cubicBezTo>
                <a:cubicBezTo>
                  <a:pt x="63" y="294"/>
                  <a:pt x="76" y="280"/>
                  <a:pt x="88" y="264"/>
                </a:cubicBezTo>
                <a:cubicBezTo>
                  <a:pt x="97" y="253"/>
                  <a:pt x="104" y="241"/>
                  <a:pt x="112" y="230"/>
                </a:cubicBezTo>
                <a:cubicBezTo>
                  <a:pt x="113" y="228"/>
                  <a:pt x="118" y="219"/>
                  <a:pt x="122" y="211"/>
                </a:cubicBezTo>
                <a:cubicBezTo>
                  <a:pt x="121" y="212"/>
                  <a:pt x="120" y="214"/>
                  <a:pt x="120" y="213"/>
                </a:cubicBezTo>
                <a:cubicBezTo>
                  <a:pt x="119" y="213"/>
                  <a:pt x="123" y="208"/>
                  <a:pt x="123" y="209"/>
                </a:cubicBezTo>
                <a:cubicBezTo>
                  <a:pt x="123" y="208"/>
                  <a:pt x="124" y="208"/>
                  <a:pt x="124" y="207"/>
                </a:cubicBezTo>
                <a:cubicBezTo>
                  <a:pt x="124" y="207"/>
                  <a:pt x="124" y="207"/>
                  <a:pt x="124" y="207"/>
                </a:cubicBezTo>
                <a:cubicBezTo>
                  <a:pt x="121" y="206"/>
                  <a:pt x="133" y="193"/>
                  <a:pt x="133" y="193"/>
                </a:cubicBezTo>
                <a:cubicBezTo>
                  <a:pt x="132" y="193"/>
                  <a:pt x="132" y="194"/>
                  <a:pt x="132" y="194"/>
                </a:cubicBezTo>
                <a:cubicBezTo>
                  <a:pt x="132" y="194"/>
                  <a:pt x="134" y="187"/>
                  <a:pt x="134" y="187"/>
                </a:cubicBezTo>
                <a:cubicBezTo>
                  <a:pt x="134" y="188"/>
                  <a:pt x="134" y="189"/>
                  <a:pt x="134" y="190"/>
                </a:cubicBezTo>
                <a:cubicBezTo>
                  <a:pt x="135" y="191"/>
                  <a:pt x="138" y="184"/>
                  <a:pt x="138" y="184"/>
                </a:cubicBezTo>
                <a:cubicBezTo>
                  <a:pt x="134" y="182"/>
                  <a:pt x="139" y="183"/>
                  <a:pt x="140" y="180"/>
                </a:cubicBezTo>
                <a:cubicBezTo>
                  <a:pt x="139" y="180"/>
                  <a:pt x="139" y="180"/>
                  <a:pt x="138" y="181"/>
                </a:cubicBezTo>
                <a:cubicBezTo>
                  <a:pt x="137" y="181"/>
                  <a:pt x="141" y="177"/>
                  <a:pt x="141" y="177"/>
                </a:cubicBezTo>
                <a:cubicBezTo>
                  <a:pt x="141" y="178"/>
                  <a:pt x="141" y="178"/>
                  <a:pt x="141" y="178"/>
                </a:cubicBezTo>
                <a:cubicBezTo>
                  <a:pt x="144" y="176"/>
                  <a:pt x="144" y="172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6" y="168"/>
                  <a:pt x="146" y="167"/>
                  <a:pt x="146" y="166"/>
                </a:cubicBezTo>
                <a:cubicBezTo>
                  <a:pt x="146" y="166"/>
                  <a:pt x="146" y="166"/>
                  <a:pt x="147" y="166"/>
                </a:cubicBezTo>
                <a:cubicBezTo>
                  <a:pt x="147" y="166"/>
                  <a:pt x="146" y="166"/>
                  <a:pt x="146" y="166"/>
                </a:cubicBezTo>
                <a:cubicBezTo>
                  <a:pt x="147" y="165"/>
                  <a:pt x="147" y="165"/>
                  <a:pt x="147" y="164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3"/>
                  <a:pt x="149" y="161"/>
                  <a:pt x="150" y="158"/>
                </a:cubicBezTo>
                <a:cubicBezTo>
                  <a:pt x="150" y="158"/>
                  <a:pt x="150" y="158"/>
                  <a:pt x="150" y="158"/>
                </a:cubicBezTo>
                <a:cubicBezTo>
                  <a:pt x="151" y="154"/>
                  <a:pt x="153" y="150"/>
                  <a:pt x="153" y="149"/>
                </a:cubicBezTo>
                <a:cubicBezTo>
                  <a:pt x="153" y="149"/>
                  <a:pt x="151" y="155"/>
                  <a:pt x="150" y="155"/>
                </a:cubicBezTo>
                <a:cubicBezTo>
                  <a:pt x="149" y="154"/>
                  <a:pt x="156" y="139"/>
                  <a:pt x="154" y="139"/>
                </a:cubicBezTo>
                <a:cubicBezTo>
                  <a:pt x="153" y="139"/>
                  <a:pt x="140" y="177"/>
                  <a:pt x="136" y="180"/>
                </a:cubicBezTo>
                <a:cubicBezTo>
                  <a:pt x="132" y="185"/>
                  <a:pt x="128" y="193"/>
                  <a:pt x="126" y="198"/>
                </a:cubicBezTo>
                <a:cubicBezTo>
                  <a:pt x="124" y="202"/>
                  <a:pt x="119" y="207"/>
                  <a:pt x="118" y="212"/>
                </a:cubicBezTo>
                <a:cubicBezTo>
                  <a:pt x="115" y="220"/>
                  <a:pt x="106" y="233"/>
                  <a:pt x="100" y="240"/>
                </a:cubicBezTo>
                <a:cubicBezTo>
                  <a:pt x="85" y="260"/>
                  <a:pt x="72" y="282"/>
                  <a:pt x="52" y="298"/>
                </a:cubicBezTo>
                <a:cubicBezTo>
                  <a:pt x="51" y="300"/>
                  <a:pt x="36" y="312"/>
                  <a:pt x="36" y="311"/>
                </a:cubicBezTo>
                <a:cubicBezTo>
                  <a:pt x="36" y="311"/>
                  <a:pt x="26" y="315"/>
                  <a:pt x="25" y="316"/>
                </a:cubicBezTo>
                <a:cubicBezTo>
                  <a:pt x="23" y="318"/>
                  <a:pt x="7" y="324"/>
                  <a:pt x="6" y="323"/>
                </a:cubicBezTo>
                <a:cubicBezTo>
                  <a:pt x="10" y="327"/>
                  <a:pt x="37" y="322"/>
                  <a:pt x="39" y="315"/>
                </a:cubicBezTo>
                <a:cubicBezTo>
                  <a:pt x="37" y="322"/>
                  <a:pt x="17" y="326"/>
                  <a:pt x="11" y="327"/>
                </a:cubicBezTo>
                <a:cubicBezTo>
                  <a:pt x="6" y="328"/>
                  <a:pt x="9" y="330"/>
                  <a:pt x="4" y="331"/>
                </a:cubicBezTo>
                <a:cubicBezTo>
                  <a:pt x="0" y="331"/>
                  <a:pt x="4" y="334"/>
                  <a:pt x="3" y="336"/>
                </a:cubicBezTo>
                <a:cubicBezTo>
                  <a:pt x="3" y="336"/>
                  <a:pt x="2" y="336"/>
                  <a:pt x="1" y="337"/>
                </a:cubicBezTo>
                <a:cubicBezTo>
                  <a:pt x="7" y="335"/>
                  <a:pt x="17" y="338"/>
                  <a:pt x="22" y="336"/>
                </a:cubicBezTo>
                <a:cubicBezTo>
                  <a:pt x="17" y="338"/>
                  <a:pt x="11" y="336"/>
                  <a:pt x="6" y="338"/>
                </a:cubicBezTo>
                <a:cubicBezTo>
                  <a:pt x="5" y="339"/>
                  <a:pt x="6" y="339"/>
                  <a:pt x="7" y="340"/>
                </a:cubicBezTo>
                <a:cubicBezTo>
                  <a:pt x="13" y="342"/>
                  <a:pt x="36" y="335"/>
                  <a:pt x="40" y="330"/>
                </a:cubicBezTo>
                <a:cubicBezTo>
                  <a:pt x="40" y="330"/>
                  <a:pt x="37" y="330"/>
                  <a:pt x="38" y="329"/>
                </a:cubicBezTo>
                <a:cubicBezTo>
                  <a:pt x="39" y="329"/>
                  <a:pt x="40" y="328"/>
                  <a:pt x="42" y="328"/>
                </a:cubicBezTo>
                <a:cubicBezTo>
                  <a:pt x="41" y="328"/>
                  <a:pt x="41" y="329"/>
                  <a:pt x="41" y="329"/>
                </a:cubicBezTo>
                <a:cubicBezTo>
                  <a:pt x="51" y="327"/>
                  <a:pt x="96" y="279"/>
                  <a:pt x="98" y="273"/>
                </a:cubicBezTo>
                <a:cubicBezTo>
                  <a:pt x="98" y="273"/>
                  <a:pt x="98" y="273"/>
                  <a:pt x="98" y="274"/>
                </a:cubicBezTo>
                <a:cubicBezTo>
                  <a:pt x="99" y="273"/>
                  <a:pt x="104" y="266"/>
                  <a:pt x="110" y="257"/>
                </a:cubicBezTo>
                <a:cubicBezTo>
                  <a:pt x="110" y="257"/>
                  <a:pt x="109" y="257"/>
                  <a:pt x="110" y="257"/>
                </a:cubicBezTo>
                <a:cubicBezTo>
                  <a:pt x="110" y="257"/>
                  <a:pt x="110" y="257"/>
                  <a:pt x="110" y="257"/>
                </a:cubicBezTo>
                <a:cubicBezTo>
                  <a:pt x="114" y="250"/>
                  <a:pt x="119" y="243"/>
                  <a:pt x="122" y="237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25" y="232"/>
                  <a:pt x="127" y="228"/>
                  <a:pt x="128" y="229"/>
                </a:cubicBezTo>
                <a:cubicBezTo>
                  <a:pt x="128" y="229"/>
                  <a:pt x="128" y="229"/>
                  <a:pt x="128" y="229"/>
                </a:cubicBezTo>
                <a:cubicBezTo>
                  <a:pt x="129" y="229"/>
                  <a:pt x="128" y="223"/>
                  <a:pt x="130" y="223"/>
                </a:cubicBezTo>
                <a:cubicBezTo>
                  <a:pt x="130" y="224"/>
                  <a:pt x="130" y="224"/>
                  <a:pt x="130" y="225"/>
                </a:cubicBezTo>
                <a:cubicBezTo>
                  <a:pt x="130" y="225"/>
                  <a:pt x="133" y="221"/>
                  <a:pt x="133" y="220"/>
                </a:cubicBezTo>
                <a:cubicBezTo>
                  <a:pt x="138" y="216"/>
                  <a:pt x="144" y="201"/>
                  <a:pt x="146" y="198"/>
                </a:cubicBezTo>
                <a:cubicBezTo>
                  <a:pt x="149" y="193"/>
                  <a:pt x="150" y="189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3" y="184"/>
                  <a:pt x="153" y="183"/>
                  <a:pt x="154" y="182"/>
                </a:cubicBezTo>
                <a:cubicBezTo>
                  <a:pt x="154" y="182"/>
                  <a:pt x="157" y="174"/>
                  <a:pt x="156" y="174"/>
                </a:cubicBezTo>
                <a:cubicBezTo>
                  <a:pt x="152" y="175"/>
                  <a:pt x="143" y="200"/>
                  <a:pt x="140" y="205"/>
                </a:cubicBezTo>
                <a:cubicBezTo>
                  <a:pt x="138" y="207"/>
                  <a:pt x="136" y="217"/>
                  <a:pt x="131" y="219"/>
                </a:cubicBezTo>
                <a:cubicBezTo>
                  <a:pt x="131" y="219"/>
                  <a:pt x="133" y="216"/>
                  <a:pt x="134" y="213"/>
                </a:cubicBezTo>
                <a:cubicBezTo>
                  <a:pt x="131" y="218"/>
                  <a:pt x="123" y="228"/>
                  <a:pt x="124" y="229"/>
                </a:cubicBezTo>
                <a:cubicBezTo>
                  <a:pt x="125" y="228"/>
                  <a:pt x="126" y="228"/>
                  <a:pt x="126" y="227"/>
                </a:cubicBezTo>
                <a:cubicBezTo>
                  <a:pt x="126" y="227"/>
                  <a:pt x="121" y="237"/>
                  <a:pt x="120" y="236"/>
                </a:cubicBezTo>
                <a:cubicBezTo>
                  <a:pt x="120" y="236"/>
                  <a:pt x="123" y="231"/>
                  <a:pt x="123" y="231"/>
                </a:cubicBezTo>
                <a:cubicBezTo>
                  <a:pt x="123" y="231"/>
                  <a:pt x="119" y="236"/>
                  <a:pt x="119" y="237"/>
                </a:cubicBezTo>
                <a:cubicBezTo>
                  <a:pt x="120" y="237"/>
                  <a:pt x="120" y="237"/>
                  <a:pt x="120" y="237"/>
                </a:cubicBezTo>
                <a:cubicBezTo>
                  <a:pt x="120" y="238"/>
                  <a:pt x="112" y="250"/>
                  <a:pt x="111" y="250"/>
                </a:cubicBezTo>
                <a:cubicBezTo>
                  <a:pt x="111" y="250"/>
                  <a:pt x="112" y="248"/>
                  <a:pt x="112" y="248"/>
                </a:cubicBezTo>
                <a:cubicBezTo>
                  <a:pt x="110" y="249"/>
                  <a:pt x="106" y="255"/>
                  <a:pt x="105" y="258"/>
                </a:cubicBezTo>
                <a:cubicBezTo>
                  <a:pt x="106" y="257"/>
                  <a:pt x="107" y="257"/>
                  <a:pt x="107" y="256"/>
                </a:cubicBezTo>
                <a:cubicBezTo>
                  <a:pt x="107" y="256"/>
                  <a:pt x="106" y="258"/>
                  <a:pt x="105" y="259"/>
                </a:cubicBezTo>
                <a:cubicBezTo>
                  <a:pt x="105" y="260"/>
                  <a:pt x="105" y="260"/>
                  <a:pt x="105" y="259"/>
                </a:cubicBezTo>
                <a:cubicBezTo>
                  <a:pt x="100" y="265"/>
                  <a:pt x="92" y="275"/>
                  <a:pt x="91" y="277"/>
                </a:cubicBezTo>
                <a:cubicBezTo>
                  <a:pt x="91" y="277"/>
                  <a:pt x="94" y="274"/>
                  <a:pt x="95" y="273"/>
                </a:cubicBezTo>
                <a:cubicBezTo>
                  <a:pt x="95" y="274"/>
                  <a:pt x="95" y="276"/>
                  <a:pt x="96" y="275"/>
                </a:cubicBezTo>
                <a:cubicBezTo>
                  <a:pt x="95" y="276"/>
                  <a:pt x="83" y="285"/>
                  <a:pt x="84" y="286"/>
                </a:cubicBezTo>
                <a:cubicBezTo>
                  <a:pt x="85" y="286"/>
                  <a:pt x="85" y="286"/>
                  <a:pt x="86" y="286"/>
                </a:cubicBezTo>
                <a:cubicBezTo>
                  <a:pt x="86" y="287"/>
                  <a:pt x="70" y="298"/>
                  <a:pt x="69" y="301"/>
                </a:cubicBezTo>
                <a:cubicBezTo>
                  <a:pt x="73" y="289"/>
                  <a:pt x="90" y="280"/>
                  <a:pt x="96" y="268"/>
                </a:cubicBezTo>
                <a:cubicBezTo>
                  <a:pt x="100" y="261"/>
                  <a:pt x="107" y="254"/>
                  <a:pt x="111" y="247"/>
                </a:cubicBezTo>
                <a:cubicBezTo>
                  <a:pt x="128" y="221"/>
                  <a:pt x="144" y="195"/>
                  <a:pt x="156" y="166"/>
                </a:cubicBezTo>
                <a:cubicBezTo>
                  <a:pt x="160" y="158"/>
                  <a:pt x="162" y="149"/>
                  <a:pt x="165" y="140"/>
                </a:cubicBezTo>
                <a:cubicBezTo>
                  <a:pt x="167" y="136"/>
                  <a:pt x="170" y="124"/>
                  <a:pt x="170" y="121"/>
                </a:cubicBezTo>
                <a:cubicBezTo>
                  <a:pt x="169" y="119"/>
                  <a:pt x="170" y="115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3" y="107"/>
                  <a:pt x="175" y="101"/>
                  <a:pt x="175" y="97"/>
                </a:cubicBezTo>
                <a:cubicBezTo>
                  <a:pt x="175" y="96"/>
                  <a:pt x="176" y="89"/>
                  <a:pt x="177" y="85"/>
                </a:cubicBezTo>
                <a:cubicBezTo>
                  <a:pt x="176" y="85"/>
                  <a:pt x="178" y="77"/>
                  <a:pt x="178" y="77"/>
                </a:cubicBezTo>
                <a:cubicBezTo>
                  <a:pt x="179" y="74"/>
                  <a:pt x="177" y="58"/>
                  <a:pt x="179" y="56"/>
                </a:cubicBezTo>
                <a:cubicBezTo>
                  <a:pt x="179" y="57"/>
                  <a:pt x="180" y="57"/>
                  <a:pt x="180" y="58"/>
                </a:cubicBezTo>
                <a:cubicBezTo>
                  <a:pt x="181" y="55"/>
                  <a:pt x="181" y="43"/>
                  <a:pt x="180" y="41"/>
                </a:cubicBezTo>
                <a:cubicBezTo>
                  <a:pt x="179" y="37"/>
                  <a:pt x="178" y="32"/>
                  <a:pt x="178" y="28"/>
                </a:cubicBezTo>
                <a:cubicBezTo>
                  <a:pt x="179" y="29"/>
                  <a:pt x="179" y="29"/>
                  <a:pt x="179" y="29"/>
                </a:cubicBezTo>
                <a:cubicBezTo>
                  <a:pt x="179" y="30"/>
                  <a:pt x="180" y="29"/>
                  <a:pt x="181" y="29"/>
                </a:cubicBezTo>
                <a:cubicBezTo>
                  <a:pt x="181" y="30"/>
                  <a:pt x="180" y="32"/>
                  <a:pt x="181" y="31"/>
                </a:cubicBezTo>
                <a:cubicBezTo>
                  <a:pt x="181" y="31"/>
                  <a:pt x="181" y="31"/>
                  <a:pt x="181" y="30"/>
                </a:cubicBezTo>
                <a:cubicBezTo>
                  <a:pt x="182" y="32"/>
                  <a:pt x="186" y="36"/>
                  <a:pt x="188" y="37"/>
                </a:cubicBezTo>
                <a:cubicBezTo>
                  <a:pt x="187" y="37"/>
                  <a:pt x="187" y="37"/>
                  <a:pt x="187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8"/>
                  <a:pt x="188" y="38"/>
                </a:cubicBezTo>
                <a:cubicBezTo>
                  <a:pt x="188" y="38"/>
                  <a:pt x="190" y="38"/>
                  <a:pt x="190" y="37"/>
                </a:cubicBezTo>
                <a:cubicBezTo>
                  <a:pt x="188" y="34"/>
                  <a:pt x="185" y="32"/>
                  <a:pt x="183" y="32"/>
                </a:cubicBezTo>
                <a:cubicBezTo>
                  <a:pt x="184" y="31"/>
                  <a:pt x="183" y="30"/>
                  <a:pt x="183" y="30"/>
                </a:cubicBezTo>
                <a:cubicBezTo>
                  <a:pt x="183" y="29"/>
                  <a:pt x="184" y="31"/>
                  <a:pt x="185" y="30"/>
                </a:cubicBezTo>
                <a:cubicBezTo>
                  <a:pt x="185" y="30"/>
                  <a:pt x="182" y="27"/>
                  <a:pt x="182" y="27"/>
                </a:cubicBezTo>
                <a:cubicBezTo>
                  <a:pt x="181" y="28"/>
                  <a:pt x="179" y="27"/>
                  <a:pt x="180" y="26"/>
                </a:cubicBezTo>
                <a:cubicBezTo>
                  <a:pt x="180" y="26"/>
                  <a:pt x="179" y="26"/>
                  <a:pt x="180" y="26"/>
                </a:cubicBezTo>
                <a:cubicBezTo>
                  <a:pt x="180" y="26"/>
                  <a:pt x="179" y="26"/>
                  <a:pt x="179" y="25"/>
                </a:cubicBezTo>
                <a:cubicBezTo>
                  <a:pt x="179" y="23"/>
                  <a:pt x="179" y="22"/>
                  <a:pt x="179" y="20"/>
                </a:cubicBezTo>
                <a:cubicBezTo>
                  <a:pt x="180" y="22"/>
                  <a:pt x="181" y="23"/>
                  <a:pt x="183" y="25"/>
                </a:cubicBezTo>
                <a:cubicBezTo>
                  <a:pt x="182" y="26"/>
                  <a:pt x="182" y="26"/>
                  <a:pt x="183" y="27"/>
                </a:cubicBezTo>
                <a:cubicBezTo>
                  <a:pt x="184" y="27"/>
                  <a:pt x="184" y="26"/>
                  <a:pt x="183" y="25"/>
                </a:cubicBezTo>
                <a:cubicBezTo>
                  <a:pt x="187" y="30"/>
                  <a:pt x="191" y="34"/>
                  <a:pt x="192" y="35"/>
                </a:cubicBezTo>
                <a:cubicBezTo>
                  <a:pt x="195" y="38"/>
                  <a:pt x="200" y="42"/>
                  <a:pt x="201" y="43"/>
                </a:cubicBezTo>
                <a:cubicBezTo>
                  <a:pt x="202" y="44"/>
                  <a:pt x="206" y="47"/>
                  <a:pt x="206" y="48"/>
                </a:cubicBezTo>
                <a:cubicBezTo>
                  <a:pt x="205" y="47"/>
                  <a:pt x="209" y="49"/>
                  <a:pt x="207" y="49"/>
                </a:cubicBezTo>
                <a:cubicBezTo>
                  <a:pt x="207" y="49"/>
                  <a:pt x="213" y="50"/>
                  <a:pt x="212" y="51"/>
                </a:cubicBezTo>
                <a:cubicBezTo>
                  <a:pt x="212" y="53"/>
                  <a:pt x="216" y="56"/>
                  <a:pt x="218" y="57"/>
                </a:cubicBezTo>
                <a:cubicBezTo>
                  <a:pt x="224" y="60"/>
                  <a:pt x="222" y="56"/>
                  <a:pt x="225" y="54"/>
                </a:cubicBezTo>
                <a:cubicBezTo>
                  <a:pt x="224" y="54"/>
                  <a:pt x="228" y="47"/>
                  <a:pt x="227" y="47"/>
                </a:cubicBezTo>
                <a:close/>
                <a:moveTo>
                  <a:pt x="223" y="50"/>
                </a:moveTo>
                <a:cubicBezTo>
                  <a:pt x="223" y="50"/>
                  <a:pt x="224" y="49"/>
                  <a:pt x="223" y="50"/>
                </a:cubicBezTo>
                <a:close/>
                <a:moveTo>
                  <a:pt x="197" y="27"/>
                </a:moveTo>
                <a:cubicBezTo>
                  <a:pt x="196" y="28"/>
                  <a:pt x="198" y="25"/>
                  <a:pt x="197" y="27"/>
                </a:cubicBezTo>
                <a:close/>
                <a:moveTo>
                  <a:pt x="200" y="27"/>
                </a:moveTo>
                <a:cubicBezTo>
                  <a:pt x="199" y="28"/>
                  <a:pt x="200" y="27"/>
                  <a:pt x="200" y="27"/>
                </a:cubicBezTo>
                <a:close/>
                <a:moveTo>
                  <a:pt x="199" y="29"/>
                </a:moveTo>
                <a:cubicBezTo>
                  <a:pt x="199" y="30"/>
                  <a:pt x="200" y="29"/>
                  <a:pt x="199" y="29"/>
                </a:cubicBezTo>
                <a:close/>
                <a:moveTo>
                  <a:pt x="193" y="23"/>
                </a:moveTo>
                <a:cubicBezTo>
                  <a:pt x="191" y="22"/>
                  <a:pt x="194" y="23"/>
                  <a:pt x="193" y="23"/>
                </a:cubicBezTo>
                <a:close/>
                <a:moveTo>
                  <a:pt x="190" y="19"/>
                </a:moveTo>
                <a:cubicBezTo>
                  <a:pt x="189" y="19"/>
                  <a:pt x="191" y="18"/>
                  <a:pt x="190" y="19"/>
                </a:cubicBezTo>
                <a:close/>
                <a:moveTo>
                  <a:pt x="189" y="17"/>
                </a:moveTo>
                <a:cubicBezTo>
                  <a:pt x="188" y="19"/>
                  <a:pt x="190" y="17"/>
                  <a:pt x="189" y="17"/>
                </a:cubicBezTo>
                <a:close/>
                <a:moveTo>
                  <a:pt x="188" y="17"/>
                </a:moveTo>
                <a:cubicBezTo>
                  <a:pt x="187" y="17"/>
                  <a:pt x="189" y="16"/>
                  <a:pt x="188" y="17"/>
                </a:cubicBezTo>
                <a:close/>
                <a:moveTo>
                  <a:pt x="163" y="8"/>
                </a:move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lose/>
                <a:moveTo>
                  <a:pt x="143" y="33"/>
                </a:moveTo>
                <a:cubicBezTo>
                  <a:pt x="143" y="33"/>
                  <a:pt x="142" y="33"/>
                  <a:pt x="143" y="33"/>
                </a:cubicBezTo>
                <a:close/>
                <a:moveTo>
                  <a:pt x="135" y="43"/>
                </a:moveTo>
                <a:cubicBezTo>
                  <a:pt x="136" y="44"/>
                  <a:pt x="135" y="43"/>
                  <a:pt x="135" y="43"/>
                </a:cubicBezTo>
                <a:close/>
                <a:moveTo>
                  <a:pt x="134" y="44"/>
                </a:moveTo>
                <a:cubicBezTo>
                  <a:pt x="136" y="46"/>
                  <a:pt x="134" y="44"/>
                  <a:pt x="134" y="44"/>
                </a:cubicBezTo>
                <a:close/>
                <a:moveTo>
                  <a:pt x="134" y="45"/>
                </a:moveTo>
                <a:cubicBezTo>
                  <a:pt x="134" y="46"/>
                  <a:pt x="133" y="45"/>
                  <a:pt x="134" y="45"/>
                </a:cubicBezTo>
                <a:close/>
                <a:moveTo>
                  <a:pt x="132" y="47"/>
                </a:moveTo>
                <a:cubicBezTo>
                  <a:pt x="133" y="48"/>
                  <a:pt x="132" y="47"/>
                  <a:pt x="132" y="47"/>
                </a:cubicBezTo>
                <a:close/>
                <a:moveTo>
                  <a:pt x="118" y="64"/>
                </a:moveTo>
                <a:cubicBezTo>
                  <a:pt x="119" y="65"/>
                  <a:pt x="118" y="62"/>
                  <a:pt x="118" y="64"/>
                </a:cubicBezTo>
                <a:close/>
                <a:moveTo>
                  <a:pt x="125" y="75"/>
                </a:moveTo>
                <a:cubicBezTo>
                  <a:pt x="126" y="76"/>
                  <a:pt x="125" y="74"/>
                  <a:pt x="125" y="75"/>
                </a:cubicBezTo>
                <a:close/>
                <a:moveTo>
                  <a:pt x="153" y="44"/>
                </a:moveTo>
                <a:cubicBezTo>
                  <a:pt x="153" y="45"/>
                  <a:pt x="152" y="43"/>
                  <a:pt x="153" y="44"/>
                </a:cubicBezTo>
                <a:close/>
                <a:moveTo>
                  <a:pt x="150" y="47"/>
                </a:moveTo>
                <a:cubicBezTo>
                  <a:pt x="152" y="48"/>
                  <a:pt x="150" y="46"/>
                  <a:pt x="150" y="47"/>
                </a:cubicBezTo>
                <a:close/>
                <a:moveTo>
                  <a:pt x="145" y="53"/>
                </a:moveTo>
                <a:cubicBezTo>
                  <a:pt x="146" y="54"/>
                  <a:pt x="145" y="52"/>
                  <a:pt x="145" y="53"/>
                </a:cubicBezTo>
                <a:close/>
                <a:moveTo>
                  <a:pt x="132" y="65"/>
                </a:moveTo>
                <a:cubicBezTo>
                  <a:pt x="133" y="67"/>
                  <a:pt x="132" y="64"/>
                  <a:pt x="132" y="65"/>
                </a:cubicBezTo>
                <a:close/>
                <a:moveTo>
                  <a:pt x="129" y="67"/>
                </a:moveTo>
                <a:cubicBezTo>
                  <a:pt x="129" y="67"/>
                  <a:pt x="128" y="67"/>
                  <a:pt x="129" y="67"/>
                </a:cubicBezTo>
                <a:close/>
                <a:moveTo>
                  <a:pt x="130" y="67"/>
                </a:moveTo>
                <a:cubicBezTo>
                  <a:pt x="130" y="68"/>
                  <a:pt x="129" y="66"/>
                  <a:pt x="130" y="67"/>
                </a:cubicBezTo>
                <a:close/>
                <a:moveTo>
                  <a:pt x="162" y="16"/>
                </a:moveTo>
                <a:cubicBezTo>
                  <a:pt x="164" y="17"/>
                  <a:pt x="161" y="16"/>
                  <a:pt x="162" y="16"/>
                </a:cubicBezTo>
                <a:close/>
                <a:moveTo>
                  <a:pt x="159" y="18"/>
                </a:moveTo>
                <a:cubicBezTo>
                  <a:pt x="160" y="18"/>
                  <a:pt x="159" y="18"/>
                  <a:pt x="159" y="18"/>
                </a:cubicBezTo>
                <a:close/>
                <a:moveTo>
                  <a:pt x="154" y="27"/>
                </a:moveTo>
                <a:cubicBezTo>
                  <a:pt x="155" y="29"/>
                  <a:pt x="153" y="27"/>
                  <a:pt x="154" y="27"/>
                </a:cubicBezTo>
                <a:close/>
                <a:moveTo>
                  <a:pt x="152" y="29"/>
                </a:moveTo>
                <a:cubicBezTo>
                  <a:pt x="153" y="29"/>
                  <a:pt x="151" y="28"/>
                  <a:pt x="152" y="29"/>
                </a:cubicBezTo>
                <a:close/>
                <a:moveTo>
                  <a:pt x="153" y="35"/>
                </a:moveTo>
                <a:cubicBezTo>
                  <a:pt x="154" y="36"/>
                  <a:pt x="153" y="35"/>
                  <a:pt x="153" y="35"/>
                </a:cubicBezTo>
                <a:close/>
                <a:moveTo>
                  <a:pt x="154" y="30"/>
                </a:moveTo>
                <a:cubicBezTo>
                  <a:pt x="155" y="30"/>
                  <a:pt x="153" y="29"/>
                  <a:pt x="154" y="30"/>
                </a:cubicBezTo>
                <a:close/>
                <a:moveTo>
                  <a:pt x="154" y="32"/>
                </a:moveTo>
                <a:cubicBezTo>
                  <a:pt x="155" y="32"/>
                  <a:pt x="154" y="31"/>
                  <a:pt x="154" y="32"/>
                </a:cubicBezTo>
                <a:close/>
                <a:moveTo>
                  <a:pt x="155" y="29"/>
                </a:moveTo>
                <a:cubicBezTo>
                  <a:pt x="156" y="30"/>
                  <a:pt x="154" y="28"/>
                  <a:pt x="155" y="29"/>
                </a:cubicBezTo>
                <a:close/>
                <a:moveTo>
                  <a:pt x="157" y="24"/>
                </a:moveTo>
                <a:cubicBezTo>
                  <a:pt x="158" y="25"/>
                  <a:pt x="156" y="24"/>
                  <a:pt x="157" y="24"/>
                </a:cubicBezTo>
                <a:close/>
                <a:moveTo>
                  <a:pt x="158" y="20"/>
                </a:moveTo>
                <a:cubicBezTo>
                  <a:pt x="159" y="21"/>
                  <a:pt x="157" y="19"/>
                  <a:pt x="158" y="20"/>
                </a:cubicBezTo>
                <a:close/>
                <a:moveTo>
                  <a:pt x="158" y="24"/>
                </a:moveTo>
                <a:cubicBezTo>
                  <a:pt x="157" y="25"/>
                  <a:pt x="159" y="23"/>
                  <a:pt x="158" y="24"/>
                </a:cubicBezTo>
                <a:close/>
                <a:moveTo>
                  <a:pt x="159" y="27"/>
                </a:moveTo>
                <a:cubicBezTo>
                  <a:pt x="160" y="28"/>
                  <a:pt x="158" y="27"/>
                  <a:pt x="159" y="27"/>
                </a:cubicBezTo>
                <a:close/>
                <a:moveTo>
                  <a:pt x="160" y="25"/>
                </a:moveTo>
                <a:cubicBezTo>
                  <a:pt x="161" y="26"/>
                  <a:pt x="159" y="24"/>
                  <a:pt x="160" y="25"/>
                </a:cubicBezTo>
                <a:close/>
                <a:moveTo>
                  <a:pt x="161" y="24"/>
                </a:moveTo>
                <a:cubicBezTo>
                  <a:pt x="162" y="25"/>
                  <a:pt x="160" y="24"/>
                  <a:pt x="161" y="24"/>
                </a:cubicBezTo>
                <a:close/>
                <a:moveTo>
                  <a:pt x="162" y="20"/>
                </a:moveTo>
                <a:cubicBezTo>
                  <a:pt x="163" y="21"/>
                  <a:pt x="160" y="19"/>
                  <a:pt x="161" y="18"/>
                </a:cubicBezTo>
                <a:cubicBezTo>
                  <a:pt x="161" y="18"/>
                  <a:pt x="164" y="18"/>
                  <a:pt x="164" y="18"/>
                </a:cubicBezTo>
                <a:cubicBezTo>
                  <a:pt x="164" y="18"/>
                  <a:pt x="161" y="20"/>
                  <a:pt x="162" y="20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4" y="6"/>
                  <a:pt x="165" y="5"/>
                  <a:pt x="165" y="5"/>
                </a:cubicBezTo>
                <a:cubicBezTo>
                  <a:pt x="165" y="6"/>
                  <a:pt x="164" y="6"/>
                  <a:pt x="164" y="6"/>
                </a:cubicBezTo>
                <a:close/>
                <a:moveTo>
                  <a:pt x="165" y="16"/>
                </a:moveTo>
                <a:cubicBezTo>
                  <a:pt x="165" y="16"/>
                  <a:pt x="164" y="15"/>
                  <a:pt x="165" y="16"/>
                </a:cubicBezTo>
                <a:close/>
                <a:moveTo>
                  <a:pt x="165" y="15"/>
                </a:moveTo>
                <a:cubicBezTo>
                  <a:pt x="166" y="16"/>
                  <a:pt x="165" y="15"/>
                  <a:pt x="165" y="15"/>
                </a:cubicBezTo>
                <a:close/>
                <a:moveTo>
                  <a:pt x="166" y="10"/>
                </a:moveTo>
                <a:cubicBezTo>
                  <a:pt x="166" y="10"/>
                  <a:pt x="166" y="9"/>
                  <a:pt x="166" y="10"/>
                </a:cubicBezTo>
                <a:close/>
                <a:moveTo>
                  <a:pt x="170" y="6"/>
                </a:moveTo>
                <a:cubicBezTo>
                  <a:pt x="170" y="6"/>
                  <a:pt x="170" y="6"/>
                  <a:pt x="170" y="5"/>
                </a:cubicBezTo>
                <a:cubicBezTo>
                  <a:pt x="170" y="5"/>
                  <a:pt x="171" y="5"/>
                  <a:pt x="172" y="5"/>
                </a:cubicBezTo>
                <a:cubicBezTo>
                  <a:pt x="172" y="5"/>
                  <a:pt x="172" y="5"/>
                  <a:pt x="172" y="5"/>
                </a:cubicBezTo>
                <a:cubicBezTo>
                  <a:pt x="172" y="5"/>
                  <a:pt x="171" y="5"/>
                  <a:pt x="170" y="6"/>
                </a:cubicBezTo>
                <a:close/>
                <a:moveTo>
                  <a:pt x="172" y="20"/>
                </a:moveTo>
                <a:cubicBezTo>
                  <a:pt x="172" y="19"/>
                  <a:pt x="172" y="16"/>
                  <a:pt x="172" y="16"/>
                </a:cubicBezTo>
                <a:cubicBezTo>
                  <a:pt x="172" y="16"/>
                  <a:pt x="170" y="17"/>
                  <a:pt x="171" y="17"/>
                </a:cubicBezTo>
                <a:cubicBezTo>
                  <a:pt x="171" y="17"/>
                  <a:pt x="171" y="16"/>
                  <a:pt x="171" y="16"/>
                </a:cubicBezTo>
                <a:cubicBezTo>
                  <a:pt x="171" y="16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6"/>
                  <a:pt x="173" y="18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2" y="20"/>
                  <a:pt x="173" y="20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3" y="20"/>
                  <a:pt x="172" y="20"/>
                  <a:pt x="172" y="20"/>
                </a:cubicBezTo>
                <a:close/>
                <a:moveTo>
                  <a:pt x="142" y="173"/>
                </a:moveTo>
                <a:cubicBezTo>
                  <a:pt x="144" y="170"/>
                  <a:pt x="143" y="173"/>
                  <a:pt x="143" y="173"/>
                </a:cubicBezTo>
                <a:cubicBezTo>
                  <a:pt x="144" y="173"/>
                  <a:pt x="141" y="176"/>
                  <a:pt x="142" y="173"/>
                </a:cubicBezTo>
                <a:close/>
                <a:moveTo>
                  <a:pt x="137" y="185"/>
                </a:moveTo>
                <a:cubicBezTo>
                  <a:pt x="137" y="185"/>
                  <a:pt x="135" y="188"/>
                  <a:pt x="135" y="187"/>
                </a:cubicBezTo>
                <a:cubicBezTo>
                  <a:pt x="135" y="183"/>
                  <a:pt x="136" y="185"/>
                  <a:pt x="137" y="185"/>
                </a:cubicBezTo>
                <a:close/>
                <a:moveTo>
                  <a:pt x="117" y="219"/>
                </a:moveTo>
                <a:cubicBezTo>
                  <a:pt x="116" y="221"/>
                  <a:pt x="115" y="222"/>
                  <a:pt x="114" y="224"/>
                </a:cubicBezTo>
                <a:cubicBezTo>
                  <a:pt x="114" y="224"/>
                  <a:pt x="113" y="227"/>
                  <a:pt x="112" y="227"/>
                </a:cubicBezTo>
                <a:cubicBezTo>
                  <a:pt x="113" y="227"/>
                  <a:pt x="115" y="220"/>
                  <a:pt x="117" y="219"/>
                </a:cubicBezTo>
                <a:close/>
                <a:moveTo>
                  <a:pt x="106" y="235"/>
                </a:moveTo>
                <a:cubicBezTo>
                  <a:pt x="108" y="236"/>
                  <a:pt x="105" y="234"/>
                  <a:pt x="106" y="235"/>
                </a:cubicBezTo>
                <a:close/>
                <a:moveTo>
                  <a:pt x="104" y="240"/>
                </a:moveTo>
                <a:cubicBezTo>
                  <a:pt x="105" y="240"/>
                  <a:pt x="103" y="239"/>
                  <a:pt x="104" y="240"/>
                </a:cubicBezTo>
                <a:close/>
                <a:moveTo>
                  <a:pt x="97" y="249"/>
                </a:moveTo>
                <a:cubicBezTo>
                  <a:pt x="97" y="250"/>
                  <a:pt x="97" y="251"/>
                  <a:pt x="97" y="251"/>
                </a:cubicBezTo>
                <a:cubicBezTo>
                  <a:pt x="97" y="250"/>
                  <a:pt x="97" y="250"/>
                  <a:pt x="97" y="249"/>
                </a:cubicBezTo>
                <a:close/>
                <a:moveTo>
                  <a:pt x="11" y="324"/>
                </a:moveTo>
                <a:cubicBezTo>
                  <a:pt x="13" y="324"/>
                  <a:pt x="13" y="324"/>
                  <a:pt x="13" y="324"/>
                </a:cubicBezTo>
                <a:cubicBezTo>
                  <a:pt x="13" y="325"/>
                  <a:pt x="10" y="324"/>
                  <a:pt x="11" y="324"/>
                </a:cubicBezTo>
                <a:close/>
                <a:moveTo>
                  <a:pt x="23" y="321"/>
                </a:moveTo>
                <a:cubicBezTo>
                  <a:pt x="23" y="321"/>
                  <a:pt x="20" y="322"/>
                  <a:pt x="20" y="321"/>
                </a:cubicBezTo>
                <a:cubicBezTo>
                  <a:pt x="20" y="321"/>
                  <a:pt x="24" y="320"/>
                  <a:pt x="23" y="321"/>
                </a:cubicBezTo>
                <a:close/>
                <a:moveTo>
                  <a:pt x="24" y="334"/>
                </a:moveTo>
                <a:cubicBezTo>
                  <a:pt x="25" y="334"/>
                  <a:pt x="26" y="334"/>
                  <a:pt x="27" y="334"/>
                </a:cubicBezTo>
                <a:cubicBezTo>
                  <a:pt x="26" y="335"/>
                  <a:pt x="24" y="334"/>
                  <a:pt x="24" y="334"/>
                </a:cubicBezTo>
                <a:close/>
                <a:moveTo>
                  <a:pt x="28" y="333"/>
                </a:moveTo>
                <a:cubicBezTo>
                  <a:pt x="28" y="333"/>
                  <a:pt x="30" y="331"/>
                  <a:pt x="30" y="332"/>
                </a:cubicBezTo>
                <a:cubicBezTo>
                  <a:pt x="30" y="333"/>
                  <a:pt x="29" y="333"/>
                  <a:pt x="28" y="333"/>
                </a:cubicBezTo>
                <a:close/>
                <a:moveTo>
                  <a:pt x="36" y="330"/>
                </a:moveTo>
                <a:cubicBezTo>
                  <a:pt x="35" y="330"/>
                  <a:pt x="33" y="332"/>
                  <a:pt x="32" y="332"/>
                </a:cubicBezTo>
                <a:cubicBezTo>
                  <a:pt x="33" y="332"/>
                  <a:pt x="37" y="328"/>
                  <a:pt x="39" y="328"/>
                </a:cubicBezTo>
                <a:cubicBezTo>
                  <a:pt x="39" y="327"/>
                  <a:pt x="36" y="330"/>
                  <a:pt x="36" y="330"/>
                </a:cubicBezTo>
                <a:close/>
                <a:moveTo>
                  <a:pt x="42" y="323"/>
                </a:moveTo>
                <a:cubicBezTo>
                  <a:pt x="43" y="323"/>
                  <a:pt x="44" y="322"/>
                  <a:pt x="44" y="322"/>
                </a:cubicBezTo>
                <a:cubicBezTo>
                  <a:pt x="44" y="323"/>
                  <a:pt x="43" y="323"/>
                  <a:pt x="42" y="323"/>
                </a:cubicBezTo>
                <a:close/>
                <a:moveTo>
                  <a:pt x="57" y="313"/>
                </a:moveTo>
                <a:cubicBezTo>
                  <a:pt x="57" y="312"/>
                  <a:pt x="58" y="312"/>
                  <a:pt x="59" y="311"/>
                </a:cubicBezTo>
                <a:cubicBezTo>
                  <a:pt x="58" y="312"/>
                  <a:pt x="58" y="313"/>
                  <a:pt x="57" y="313"/>
                </a:cubicBezTo>
                <a:close/>
                <a:moveTo>
                  <a:pt x="67" y="303"/>
                </a:moveTo>
                <a:cubicBezTo>
                  <a:pt x="66" y="305"/>
                  <a:pt x="64" y="307"/>
                  <a:pt x="63" y="308"/>
                </a:cubicBezTo>
                <a:cubicBezTo>
                  <a:pt x="63" y="308"/>
                  <a:pt x="68" y="302"/>
                  <a:pt x="67" y="303"/>
                </a:cubicBezTo>
                <a:close/>
                <a:moveTo>
                  <a:pt x="148" y="191"/>
                </a:moveTo>
                <a:cubicBezTo>
                  <a:pt x="149" y="191"/>
                  <a:pt x="149" y="191"/>
                  <a:pt x="148" y="192"/>
                </a:cubicBezTo>
                <a:cubicBezTo>
                  <a:pt x="147" y="193"/>
                  <a:pt x="147" y="193"/>
                  <a:pt x="148" y="191"/>
                </a:cubicBezTo>
                <a:close/>
                <a:moveTo>
                  <a:pt x="130" y="221"/>
                </a:moveTo>
                <a:cubicBezTo>
                  <a:pt x="130" y="222"/>
                  <a:pt x="128" y="223"/>
                  <a:pt x="128" y="224"/>
                </a:cubicBezTo>
                <a:cubicBezTo>
                  <a:pt x="128" y="224"/>
                  <a:pt x="131" y="219"/>
                  <a:pt x="130" y="221"/>
                </a:cubicBezTo>
                <a:close/>
                <a:moveTo>
                  <a:pt x="119" y="242"/>
                </a:moveTo>
                <a:cubicBezTo>
                  <a:pt x="118" y="242"/>
                  <a:pt x="117" y="243"/>
                  <a:pt x="119" y="242"/>
                </a:cubicBezTo>
                <a:close/>
                <a:moveTo>
                  <a:pt x="110" y="251"/>
                </a:moveTo>
                <a:cubicBezTo>
                  <a:pt x="110" y="252"/>
                  <a:pt x="110" y="253"/>
                  <a:pt x="109" y="253"/>
                </a:cubicBezTo>
                <a:cubicBezTo>
                  <a:pt x="109" y="252"/>
                  <a:pt x="110" y="252"/>
                  <a:pt x="110" y="251"/>
                </a:cubicBezTo>
                <a:close/>
                <a:moveTo>
                  <a:pt x="108" y="254"/>
                </a:moveTo>
                <a:cubicBezTo>
                  <a:pt x="109" y="254"/>
                  <a:pt x="106" y="255"/>
                  <a:pt x="108" y="254"/>
                </a:cubicBezTo>
                <a:close/>
                <a:moveTo>
                  <a:pt x="102" y="266"/>
                </a:moveTo>
                <a:cubicBezTo>
                  <a:pt x="102" y="267"/>
                  <a:pt x="101" y="267"/>
                  <a:pt x="101" y="268"/>
                </a:cubicBezTo>
                <a:cubicBezTo>
                  <a:pt x="101" y="268"/>
                  <a:pt x="100" y="266"/>
                  <a:pt x="100" y="266"/>
                </a:cubicBezTo>
                <a:cubicBezTo>
                  <a:pt x="101" y="266"/>
                  <a:pt x="101" y="266"/>
                  <a:pt x="102" y="266"/>
                </a:cubicBezTo>
                <a:close/>
                <a:moveTo>
                  <a:pt x="99" y="269"/>
                </a:moveTo>
                <a:cubicBezTo>
                  <a:pt x="99" y="269"/>
                  <a:pt x="97" y="271"/>
                  <a:pt x="97" y="271"/>
                </a:cubicBezTo>
                <a:cubicBezTo>
                  <a:pt x="96" y="271"/>
                  <a:pt x="98" y="269"/>
                  <a:pt x="99" y="269"/>
                </a:cubicBezTo>
                <a:close/>
                <a:moveTo>
                  <a:pt x="70" y="302"/>
                </a:moveTo>
                <a:cubicBezTo>
                  <a:pt x="70" y="303"/>
                  <a:pt x="69" y="303"/>
                  <a:pt x="69" y="304"/>
                </a:cubicBezTo>
                <a:cubicBezTo>
                  <a:pt x="68" y="304"/>
                  <a:pt x="71" y="301"/>
                  <a:pt x="70" y="302"/>
                </a:cubicBezTo>
                <a:close/>
                <a:moveTo>
                  <a:pt x="159" y="156"/>
                </a:moveTo>
                <a:cubicBezTo>
                  <a:pt x="160" y="158"/>
                  <a:pt x="159" y="156"/>
                  <a:pt x="159" y="156"/>
                </a:cubicBezTo>
                <a:close/>
                <a:moveTo>
                  <a:pt x="161" y="135"/>
                </a:moveTo>
                <a:cubicBezTo>
                  <a:pt x="161" y="136"/>
                  <a:pt x="161" y="137"/>
                  <a:pt x="160" y="137"/>
                </a:cubicBezTo>
                <a:cubicBezTo>
                  <a:pt x="160" y="136"/>
                  <a:pt x="160" y="135"/>
                  <a:pt x="161" y="135"/>
                </a:cubicBezTo>
                <a:close/>
                <a:moveTo>
                  <a:pt x="161" y="139"/>
                </a:moveTo>
                <a:cubicBezTo>
                  <a:pt x="163" y="139"/>
                  <a:pt x="159" y="138"/>
                  <a:pt x="161" y="139"/>
                </a:cubicBezTo>
                <a:close/>
                <a:moveTo>
                  <a:pt x="162" y="136"/>
                </a:moveTo>
                <a:cubicBezTo>
                  <a:pt x="163" y="137"/>
                  <a:pt x="161" y="136"/>
                  <a:pt x="162" y="136"/>
                </a:cubicBezTo>
                <a:close/>
                <a:moveTo>
                  <a:pt x="163" y="127"/>
                </a:moveTo>
                <a:cubicBezTo>
                  <a:pt x="163" y="128"/>
                  <a:pt x="163" y="127"/>
                  <a:pt x="163" y="127"/>
                </a:cubicBezTo>
                <a:close/>
                <a:moveTo>
                  <a:pt x="164" y="127"/>
                </a:moveTo>
                <a:cubicBezTo>
                  <a:pt x="164" y="126"/>
                  <a:pt x="164" y="125"/>
                  <a:pt x="165" y="125"/>
                </a:cubicBezTo>
                <a:cubicBezTo>
                  <a:pt x="165" y="126"/>
                  <a:pt x="165" y="127"/>
                  <a:pt x="164" y="127"/>
                </a:cubicBezTo>
                <a:close/>
                <a:moveTo>
                  <a:pt x="165" y="117"/>
                </a:moveTo>
                <a:cubicBezTo>
                  <a:pt x="166" y="119"/>
                  <a:pt x="165" y="117"/>
                  <a:pt x="165" y="117"/>
                </a:cubicBezTo>
                <a:close/>
                <a:moveTo>
                  <a:pt x="168" y="113"/>
                </a:moveTo>
                <a:cubicBezTo>
                  <a:pt x="167" y="114"/>
                  <a:pt x="166" y="116"/>
                  <a:pt x="168" y="113"/>
                </a:cubicBezTo>
                <a:close/>
                <a:moveTo>
                  <a:pt x="168" y="116"/>
                </a:moveTo>
                <a:cubicBezTo>
                  <a:pt x="169" y="120"/>
                  <a:pt x="167" y="115"/>
                  <a:pt x="168" y="116"/>
                </a:cubicBezTo>
                <a:close/>
                <a:moveTo>
                  <a:pt x="169" y="118"/>
                </a:moveTo>
                <a:cubicBezTo>
                  <a:pt x="170" y="118"/>
                  <a:pt x="168" y="119"/>
                  <a:pt x="169" y="118"/>
                </a:cubicBezTo>
                <a:close/>
                <a:moveTo>
                  <a:pt x="170" y="111"/>
                </a:moveTo>
                <a:cubicBezTo>
                  <a:pt x="171" y="111"/>
                  <a:pt x="169" y="111"/>
                  <a:pt x="170" y="111"/>
                </a:cubicBezTo>
                <a:close/>
                <a:moveTo>
                  <a:pt x="169" y="108"/>
                </a:moveTo>
                <a:cubicBezTo>
                  <a:pt x="169" y="107"/>
                  <a:pt x="169" y="106"/>
                  <a:pt x="170" y="105"/>
                </a:cubicBezTo>
                <a:cubicBezTo>
                  <a:pt x="171" y="105"/>
                  <a:pt x="171" y="106"/>
                  <a:pt x="169" y="108"/>
                </a:cubicBezTo>
                <a:close/>
                <a:moveTo>
                  <a:pt x="172" y="99"/>
                </a:moveTo>
                <a:cubicBezTo>
                  <a:pt x="172" y="100"/>
                  <a:pt x="171" y="101"/>
                  <a:pt x="171" y="102"/>
                </a:cubicBezTo>
                <a:cubicBezTo>
                  <a:pt x="170" y="101"/>
                  <a:pt x="172" y="96"/>
                  <a:pt x="172" y="99"/>
                </a:cubicBezTo>
                <a:close/>
                <a:moveTo>
                  <a:pt x="172" y="76"/>
                </a:moveTo>
                <a:cubicBezTo>
                  <a:pt x="172" y="76"/>
                  <a:pt x="172" y="77"/>
                  <a:pt x="172" y="76"/>
                </a:cubicBezTo>
                <a:close/>
                <a:moveTo>
                  <a:pt x="177" y="7"/>
                </a:move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lose/>
                <a:moveTo>
                  <a:pt x="177" y="34"/>
                </a:moveTo>
                <a:cubicBezTo>
                  <a:pt x="178" y="34"/>
                  <a:pt x="176" y="34"/>
                  <a:pt x="177" y="34"/>
                </a:cubicBezTo>
                <a:close/>
                <a:moveTo>
                  <a:pt x="173" y="100"/>
                </a:moveTo>
                <a:cubicBezTo>
                  <a:pt x="175" y="100"/>
                  <a:pt x="172" y="100"/>
                  <a:pt x="173" y="100"/>
                </a:cubicBezTo>
                <a:close/>
                <a:moveTo>
                  <a:pt x="173" y="26"/>
                </a:moveTo>
                <a:cubicBezTo>
                  <a:pt x="174" y="27"/>
                  <a:pt x="174" y="27"/>
                  <a:pt x="174" y="28"/>
                </a:cubicBezTo>
                <a:cubicBezTo>
                  <a:pt x="174" y="28"/>
                  <a:pt x="173" y="26"/>
                  <a:pt x="173" y="26"/>
                </a:cubicBezTo>
                <a:close/>
                <a:moveTo>
                  <a:pt x="175" y="5"/>
                </a:moveTo>
                <a:cubicBezTo>
                  <a:pt x="175" y="5"/>
                  <a:pt x="175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5" y="6"/>
                  <a:pt x="175" y="5"/>
                  <a:pt x="174" y="5"/>
                </a:cubicBezTo>
                <a:cubicBezTo>
                  <a:pt x="174" y="5"/>
                  <a:pt x="175" y="5"/>
                  <a:pt x="175" y="5"/>
                </a:cubicBezTo>
                <a:close/>
                <a:moveTo>
                  <a:pt x="176" y="26"/>
                </a:moveTo>
                <a:cubicBezTo>
                  <a:pt x="176" y="27"/>
                  <a:pt x="175" y="27"/>
                  <a:pt x="176" y="26"/>
                </a:cubicBezTo>
                <a:close/>
                <a:moveTo>
                  <a:pt x="174" y="60"/>
                </a:moveTo>
                <a:cubicBezTo>
                  <a:pt x="175" y="59"/>
                  <a:pt x="175" y="60"/>
                  <a:pt x="175" y="61"/>
                </a:cubicBezTo>
                <a:cubicBezTo>
                  <a:pt x="174" y="63"/>
                  <a:pt x="174" y="62"/>
                  <a:pt x="174" y="60"/>
                </a:cubicBezTo>
                <a:close/>
                <a:moveTo>
                  <a:pt x="176" y="75"/>
                </a:moveTo>
                <a:cubicBezTo>
                  <a:pt x="177" y="75"/>
                  <a:pt x="176" y="77"/>
                  <a:pt x="175" y="78"/>
                </a:cubicBezTo>
                <a:cubicBezTo>
                  <a:pt x="175" y="79"/>
                  <a:pt x="174" y="70"/>
                  <a:pt x="174" y="70"/>
                </a:cubicBezTo>
                <a:cubicBezTo>
                  <a:pt x="174" y="68"/>
                  <a:pt x="176" y="65"/>
                  <a:pt x="176" y="62"/>
                </a:cubicBezTo>
                <a:cubicBezTo>
                  <a:pt x="176" y="66"/>
                  <a:pt x="175" y="75"/>
                  <a:pt x="176" y="75"/>
                </a:cubicBezTo>
                <a:close/>
                <a:moveTo>
                  <a:pt x="176" y="59"/>
                </a:moveTo>
                <a:cubicBezTo>
                  <a:pt x="175" y="59"/>
                  <a:pt x="176" y="54"/>
                  <a:pt x="177" y="54"/>
                </a:cubicBezTo>
                <a:cubicBezTo>
                  <a:pt x="177" y="55"/>
                  <a:pt x="177" y="59"/>
                  <a:pt x="176" y="59"/>
                </a:cubicBezTo>
                <a:close/>
                <a:moveTo>
                  <a:pt x="176" y="53"/>
                </a:moveTo>
                <a:cubicBezTo>
                  <a:pt x="176" y="52"/>
                  <a:pt x="176" y="52"/>
                  <a:pt x="177" y="51"/>
                </a:cubicBezTo>
                <a:cubicBezTo>
                  <a:pt x="177" y="51"/>
                  <a:pt x="177" y="54"/>
                  <a:pt x="176" y="53"/>
                </a:cubicBezTo>
                <a:close/>
                <a:moveTo>
                  <a:pt x="176" y="47"/>
                </a:moveTo>
                <a:cubicBezTo>
                  <a:pt x="177" y="48"/>
                  <a:pt x="177" y="49"/>
                  <a:pt x="177" y="50"/>
                </a:cubicBezTo>
                <a:cubicBezTo>
                  <a:pt x="176" y="49"/>
                  <a:pt x="176" y="48"/>
                  <a:pt x="176" y="47"/>
                </a:cubicBezTo>
                <a:close/>
                <a:moveTo>
                  <a:pt x="177" y="44"/>
                </a:moveTo>
                <a:cubicBezTo>
                  <a:pt x="175" y="44"/>
                  <a:pt x="177" y="41"/>
                  <a:pt x="177" y="41"/>
                </a:cubicBezTo>
                <a:cubicBezTo>
                  <a:pt x="177" y="41"/>
                  <a:pt x="178" y="44"/>
                  <a:pt x="177" y="44"/>
                </a:cubicBezTo>
                <a:close/>
                <a:moveTo>
                  <a:pt x="178" y="35"/>
                </a:moveTo>
                <a:cubicBezTo>
                  <a:pt x="179" y="35"/>
                  <a:pt x="177" y="35"/>
                  <a:pt x="178" y="35"/>
                </a:cubicBezTo>
                <a:close/>
                <a:moveTo>
                  <a:pt x="187" y="36"/>
                </a:moveTo>
                <a:cubicBezTo>
                  <a:pt x="186" y="36"/>
                  <a:pt x="188" y="35"/>
                  <a:pt x="187" y="36"/>
                </a:cubicBezTo>
                <a:close/>
                <a:moveTo>
                  <a:pt x="179" y="27"/>
                </a:moveTo>
                <a:cubicBezTo>
                  <a:pt x="178" y="28"/>
                  <a:pt x="180" y="27"/>
                  <a:pt x="179" y="27"/>
                </a:cubicBezTo>
                <a:close/>
                <a:moveTo>
                  <a:pt x="201" y="37"/>
                </a:moveTo>
                <a:cubicBezTo>
                  <a:pt x="200" y="38"/>
                  <a:pt x="202" y="36"/>
                  <a:pt x="201" y="37"/>
                </a:cubicBezTo>
                <a:close/>
                <a:moveTo>
                  <a:pt x="202" y="38"/>
                </a:moveTo>
                <a:cubicBezTo>
                  <a:pt x="201" y="38"/>
                  <a:pt x="202" y="37"/>
                  <a:pt x="202" y="38"/>
                </a:cubicBezTo>
                <a:close/>
                <a:moveTo>
                  <a:pt x="202" y="40"/>
                </a:moveTo>
                <a:cubicBezTo>
                  <a:pt x="201" y="41"/>
                  <a:pt x="203" y="39"/>
                  <a:pt x="202" y="40"/>
                </a:cubicBezTo>
                <a:close/>
                <a:moveTo>
                  <a:pt x="203" y="37"/>
                </a:moveTo>
                <a:cubicBezTo>
                  <a:pt x="202" y="38"/>
                  <a:pt x="204" y="36"/>
                  <a:pt x="203" y="37"/>
                </a:cubicBezTo>
                <a:close/>
                <a:moveTo>
                  <a:pt x="203" y="42"/>
                </a:moveTo>
                <a:cubicBezTo>
                  <a:pt x="202" y="43"/>
                  <a:pt x="203" y="42"/>
                  <a:pt x="203" y="42"/>
                </a:cubicBezTo>
                <a:close/>
                <a:moveTo>
                  <a:pt x="203" y="44"/>
                </a:moveTo>
                <a:cubicBezTo>
                  <a:pt x="203" y="45"/>
                  <a:pt x="204" y="43"/>
                  <a:pt x="203" y="44"/>
                </a:cubicBezTo>
                <a:close/>
                <a:moveTo>
                  <a:pt x="204" y="44"/>
                </a:moveTo>
                <a:cubicBezTo>
                  <a:pt x="203" y="45"/>
                  <a:pt x="204" y="44"/>
                  <a:pt x="204" y="44"/>
                </a:cubicBezTo>
                <a:close/>
                <a:moveTo>
                  <a:pt x="205" y="42"/>
                </a:moveTo>
                <a:cubicBezTo>
                  <a:pt x="204" y="43"/>
                  <a:pt x="205" y="42"/>
                  <a:pt x="205" y="42"/>
                </a:cubicBezTo>
                <a:close/>
                <a:moveTo>
                  <a:pt x="205" y="41"/>
                </a:moveTo>
                <a:cubicBezTo>
                  <a:pt x="204" y="41"/>
                  <a:pt x="206" y="40"/>
                  <a:pt x="205" y="41"/>
                </a:cubicBezTo>
                <a:close/>
                <a:moveTo>
                  <a:pt x="206" y="45"/>
                </a:moveTo>
                <a:cubicBezTo>
                  <a:pt x="205" y="46"/>
                  <a:pt x="207" y="44"/>
                  <a:pt x="206" y="45"/>
                </a:cubicBezTo>
                <a:close/>
                <a:moveTo>
                  <a:pt x="207" y="41"/>
                </a:moveTo>
                <a:cubicBezTo>
                  <a:pt x="207" y="41"/>
                  <a:pt x="208" y="40"/>
                  <a:pt x="207" y="41"/>
                </a:cubicBezTo>
                <a:close/>
                <a:moveTo>
                  <a:pt x="210" y="44"/>
                </a:moveTo>
                <a:cubicBezTo>
                  <a:pt x="210" y="45"/>
                  <a:pt x="212" y="42"/>
                  <a:pt x="210" y="44"/>
                </a:cubicBezTo>
                <a:close/>
                <a:moveTo>
                  <a:pt x="210" y="47"/>
                </a:moveTo>
                <a:cubicBezTo>
                  <a:pt x="209" y="49"/>
                  <a:pt x="211" y="45"/>
                  <a:pt x="213" y="46"/>
                </a:cubicBezTo>
                <a:cubicBezTo>
                  <a:pt x="212" y="46"/>
                  <a:pt x="213" y="49"/>
                  <a:pt x="213" y="49"/>
                </a:cubicBezTo>
                <a:cubicBezTo>
                  <a:pt x="213" y="49"/>
                  <a:pt x="211" y="47"/>
                  <a:pt x="210" y="47"/>
                </a:cubicBezTo>
                <a:close/>
                <a:moveTo>
                  <a:pt x="215" y="50"/>
                </a:moveTo>
                <a:cubicBezTo>
                  <a:pt x="214" y="50"/>
                  <a:pt x="215" y="49"/>
                  <a:pt x="215" y="50"/>
                </a:cubicBezTo>
                <a:close/>
                <a:moveTo>
                  <a:pt x="216" y="53"/>
                </a:moveTo>
                <a:cubicBezTo>
                  <a:pt x="216" y="54"/>
                  <a:pt x="217" y="53"/>
                  <a:pt x="216" y="53"/>
                </a:cubicBezTo>
                <a:close/>
                <a:moveTo>
                  <a:pt x="218" y="56"/>
                </a:moveTo>
                <a:cubicBezTo>
                  <a:pt x="218" y="55"/>
                  <a:pt x="219" y="56"/>
                  <a:pt x="218" y="56"/>
                </a:cubicBezTo>
                <a:close/>
                <a:moveTo>
                  <a:pt x="220" y="53"/>
                </a:moveTo>
                <a:cubicBezTo>
                  <a:pt x="219" y="54"/>
                  <a:pt x="220" y="53"/>
                  <a:pt x="220" y="53"/>
                </a:cubicBezTo>
                <a:close/>
                <a:moveTo>
                  <a:pt x="218" y="60"/>
                </a:moveTo>
                <a:cubicBezTo>
                  <a:pt x="218" y="60"/>
                  <a:pt x="217" y="60"/>
                  <a:pt x="217" y="59"/>
                </a:cubicBezTo>
                <a:cubicBezTo>
                  <a:pt x="217" y="61"/>
                  <a:pt x="218" y="63"/>
                  <a:pt x="218" y="63"/>
                </a:cubicBezTo>
                <a:cubicBezTo>
                  <a:pt x="220" y="65"/>
                  <a:pt x="221" y="56"/>
                  <a:pt x="218" y="60"/>
                </a:cubicBezTo>
                <a:close/>
                <a:moveTo>
                  <a:pt x="186" y="31"/>
                </a:moveTo>
                <a:cubicBezTo>
                  <a:pt x="187" y="32"/>
                  <a:pt x="186" y="31"/>
                  <a:pt x="186" y="31"/>
                </a:cubicBezTo>
                <a:close/>
                <a:moveTo>
                  <a:pt x="172" y="15"/>
                </a:moveTo>
                <a:cubicBezTo>
                  <a:pt x="172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91" y="40"/>
                </a:moveTo>
                <a:cubicBezTo>
                  <a:pt x="192" y="40"/>
                  <a:pt x="191" y="41"/>
                  <a:pt x="191" y="40"/>
                </a:cubicBezTo>
                <a:close/>
                <a:moveTo>
                  <a:pt x="216" y="59"/>
                </a:move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60"/>
                  <a:pt x="216" y="59"/>
                </a:cubicBez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59"/>
                  <a:pt x="217" y="59"/>
                </a:cubicBezTo>
                <a:cubicBezTo>
                  <a:pt x="216" y="59"/>
                  <a:pt x="216" y="58"/>
                  <a:pt x="216" y="59"/>
                </a:cubicBezTo>
                <a:close/>
                <a:moveTo>
                  <a:pt x="190" y="38"/>
                </a:moveTo>
                <a:cubicBezTo>
                  <a:pt x="191" y="37"/>
                  <a:pt x="190" y="39"/>
                  <a:pt x="190" y="38"/>
                </a:cubicBezTo>
                <a:close/>
                <a:moveTo>
                  <a:pt x="190" y="39"/>
                </a:moveTo>
                <a:cubicBezTo>
                  <a:pt x="190" y="40"/>
                  <a:pt x="191" y="39"/>
                  <a:pt x="190" y="39"/>
                </a:cubicBezTo>
                <a:close/>
                <a:moveTo>
                  <a:pt x="190" y="40"/>
                </a:moveTo>
                <a:cubicBezTo>
                  <a:pt x="190" y="41"/>
                  <a:pt x="190" y="37"/>
                  <a:pt x="190" y="40"/>
                </a:cubicBezTo>
                <a:close/>
                <a:moveTo>
                  <a:pt x="193" y="42"/>
                </a:moveTo>
                <a:cubicBezTo>
                  <a:pt x="192" y="43"/>
                  <a:pt x="193" y="41"/>
                  <a:pt x="193" y="42"/>
                </a:cubicBezTo>
                <a:close/>
                <a:moveTo>
                  <a:pt x="198" y="46"/>
                </a:moveTo>
                <a:cubicBezTo>
                  <a:pt x="198" y="45"/>
                  <a:pt x="197" y="46"/>
                  <a:pt x="198" y="46"/>
                </a:cubicBezTo>
                <a:close/>
                <a:moveTo>
                  <a:pt x="215" y="59"/>
                </a:moveTo>
                <a:cubicBezTo>
                  <a:pt x="216" y="57"/>
                  <a:pt x="214" y="60"/>
                  <a:pt x="215" y="59"/>
                </a:cubicBezTo>
                <a:close/>
                <a:moveTo>
                  <a:pt x="211" y="50"/>
                </a:moveTo>
                <a:cubicBezTo>
                  <a:pt x="211" y="49"/>
                  <a:pt x="210" y="51"/>
                  <a:pt x="211" y="50"/>
                </a:cubicBezTo>
                <a:close/>
                <a:moveTo>
                  <a:pt x="200" y="48"/>
                </a:moveTo>
                <a:cubicBezTo>
                  <a:pt x="200" y="48"/>
                  <a:pt x="201" y="46"/>
                  <a:pt x="200" y="48"/>
                </a:cubicBezTo>
                <a:close/>
                <a:moveTo>
                  <a:pt x="199" y="46"/>
                </a:moveTo>
                <a:cubicBezTo>
                  <a:pt x="199" y="47"/>
                  <a:pt x="200" y="45"/>
                  <a:pt x="199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汉仪丫丫体简" panose="02010604000101010101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215765" y="5191125"/>
            <a:ext cx="7318375" cy="1149350"/>
            <a:chOff x="6639" y="8175"/>
            <a:chExt cx="11525" cy="1810"/>
          </a:xfrm>
        </p:grpSpPr>
        <p:grpSp>
          <p:nvGrpSpPr>
            <p:cNvPr id="13" name="组合 12"/>
            <p:cNvGrpSpPr/>
            <p:nvPr/>
          </p:nvGrpSpPr>
          <p:grpSpPr>
            <a:xfrm rot="0">
              <a:off x="6639" y="8175"/>
              <a:ext cx="2976" cy="1810"/>
              <a:chOff x="4192396" y="4653136"/>
              <a:chExt cx="2197812" cy="1440160"/>
            </a:xfrm>
          </p:grpSpPr>
          <p:sp>
            <p:nvSpPr>
              <p:cNvPr id="14" name="椭圆 13">
                <a:hlinkClick r:id="rId8" tooltip="" action="ppaction://hlinksldjump"/>
              </p:cNvPr>
              <p:cNvSpPr/>
              <p:nvPr/>
            </p:nvSpPr>
            <p:spPr>
              <a:xfrm>
                <a:off x="4548852" y="4653136"/>
                <a:ext cx="1440160" cy="14401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57150" cap="rnd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Overflow="overflow" horzOverflow="overflow" vert="horz" wrap="square" lIns="835448" tIns="320040" rIns="320039" bIns="835448" numCol="1" spcCol="1270" rtlCol="0" fromWordArt="0" anchor="ctr" anchorCtr="0" forceAA="0" compatLnSpc="1">
                <a:noAutofit/>
              </a:bodyPr>
              <a:lstStyle/>
              <a:p>
                <a:pPr lvl="0" algn="ctr" defTabSz="2000250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4500" dirty="0">
                  <a:latin typeface="汉仪丫丫体简" panose="02010604000101010101" pitchFamily="2" charset="-122"/>
                  <a:ea typeface="汉仪丫丫体简" panose="02010604000101010101" pitchFamily="2" charset="-122"/>
                  <a:sym typeface="+mn-ea"/>
                </a:endParaRPr>
              </a:p>
            </p:txBody>
          </p:sp>
          <p:sp>
            <p:nvSpPr>
              <p:cNvPr id="15" name="Freeform 16"/>
              <p:cNvSpPr>
                <a:spLocks noEditPoints="1"/>
              </p:cNvSpPr>
              <p:nvPr/>
            </p:nvSpPr>
            <p:spPr bwMode="auto">
              <a:xfrm>
                <a:off x="4192396" y="4850796"/>
                <a:ext cx="2197812" cy="1126119"/>
              </a:xfrm>
              <a:custGeom>
                <a:avLst/>
                <a:gdLst>
                  <a:gd name="T0" fmla="*/ 256 w 316"/>
                  <a:gd name="T1" fmla="*/ 124 h 162"/>
                  <a:gd name="T2" fmla="*/ 152 w 316"/>
                  <a:gd name="T3" fmla="*/ 27 h 162"/>
                  <a:gd name="T4" fmla="*/ 122 w 316"/>
                  <a:gd name="T5" fmla="*/ 17 h 162"/>
                  <a:gd name="T6" fmla="*/ 143 w 316"/>
                  <a:gd name="T7" fmla="*/ 30 h 162"/>
                  <a:gd name="T8" fmla="*/ 250 w 316"/>
                  <a:gd name="T9" fmla="*/ 126 h 162"/>
                  <a:gd name="T10" fmla="*/ 127 w 316"/>
                  <a:gd name="T11" fmla="*/ 48 h 162"/>
                  <a:gd name="T12" fmla="*/ 248 w 316"/>
                  <a:gd name="T13" fmla="*/ 113 h 162"/>
                  <a:gd name="T14" fmla="*/ 275 w 316"/>
                  <a:gd name="T15" fmla="*/ 96 h 162"/>
                  <a:gd name="T16" fmla="*/ 292 w 316"/>
                  <a:gd name="T17" fmla="*/ 75 h 162"/>
                  <a:gd name="T18" fmla="*/ 278 w 316"/>
                  <a:gd name="T19" fmla="*/ 30 h 162"/>
                  <a:gd name="T20" fmla="*/ 210 w 316"/>
                  <a:gd name="T21" fmla="*/ 29 h 162"/>
                  <a:gd name="T22" fmla="*/ 7 w 316"/>
                  <a:gd name="T23" fmla="*/ 126 h 162"/>
                  <a:gd name="T24" fmla="*/ 315 w 316"/>
                  <a:gd name="T25" fmla="*/ 48 h 162"/>
                  <a:gd name="T26" fmla="*/ 279 w 316"/>
                  <a:gd name="T27" fmla="*/ 92 h 162"/>
                  <a:gd name="T28" fmla="*/ 196 w 316"/>
                  <a:gd name="T29" fmla="*/ 145 h 162"/>
                  <a:gd name="T30" fmla="*/ 261 w 316"/>
                  <a:gd name="T31" fmla="*/ 17 h 162"/>
                  <a:gd name="T32" fmla="*/ 104 w 316"/>
                  <a:gd name="T33" fmla="*/ 53 h 162"/>
                  <a:gd name="T34" fmla="*/ 127 w 316"/>
                  <a:gd name="T35" fmla="*/ 48 h 162"/>
                  <a:gd name="T36" fmla="*/ 305 w 316"/>
                  <a:gd name="T37" fmla="*/ 60 h 162"/>
                  <a:gd name="T38" fmla="*/ 47 w 316"/>
                  <a:gd name="T39" fmla="*/ 143 h 162"/>
                  <a:gd name="T40" fmla="*/ 213 w 316"/>
                  <a:gd name="T41" fmla="*/ 129 h 162"/>
                  <a:gd name="T42" fmla="*/ 248 w 316"/>
                  <a:gd name="T43" fmla="*/ 113 h 162"/>
                  <a:gd name="T44" fmla="*/ 58 w 316"/>
                  <a:gd name="T45" fmla="*/ 141 h 162"/>
                  <a:gd name="T46" fmla="*/ 121 w 316"/>
                  <a:gd name="T47" fmla="*/ 16 h 162"/>
                  <a:gd name="T48" fmla="*/ 91 w 316"/>
                  <a:gd name="T49" fmla="*/ 11 h 162"/>
                  <a:gd name="T50" fmla="*/ 33 w 316"/>
                  <a:gd name="T51" fmla="*/ 152 h 162"/>
                  <a:gd name="T52" fmla="*/ 230 w 316"/>
                  <a:gd name="T53" fmla="*/ 136 h 162"/>
                  <a:gd name="T54" fmla="*/ 155 w 316"/>
                  <a:gd name="T55" fmla="*/ 154 h 162"/>
                  <a:gd name="T56" fmla="*/ 121 w 316"/>
                  <a:gd name="T57" fmla="*/ 45 h 162"/>
                  <a:gd name="T58" fmla="*/ 144 w 316"/>
                  <a:gd name="T59" fmla="*/ 37 h 162"/>
                  <a:gd name="T60" fmla="*/ 168 w 316"/>
                  <a:gd name="T61" fmla="*/ 28 h 162"/>
                  <a:gd name="T62" fmla="*/ 191 w 316"/>
                  <a:gd name="T63" fmla="*/ 24 h 162"/>
                  <a:gd name="T64" fmla="*/ 215 w 316"/>
                  <a:gd name="T65" fmla="*/ 22 h 162"/>
                  <a:gd name="T66" fmla="*/ 298 w 316"/>
                  <a:gd name="T67" fmla="*/ 30 h 162"/>
                  <a:gd name="T68" fmla="*/ 283 w 316"/>
                  <a:gd name="T69" fmla="*/ 25 h 162"/>
                  <a:gd name="T70" fmla="*/ 295 w 316"/>
                  <a:gd name="T71" fmla="*/ 33 h 162"/>
                  <a:gd name="T72" fmla="*/ 226 w 316"/>
                  <a:gd name="T73" fmla="*/ 122 h 162"/>
                  <a:gd name="T74" fmla="*/ 130 w 316"/>
                  <a:gd name="T75" fmla="*/ 146 h 162"/>
                  <a:gd name="T76" fmla="*/ 91 w 316"/>
                  <a:gd name="T77" fmla="*/ 147 h 162"/>
                  <a:gd name="T78" fmla="*/ 95 w 316"/>
                  <a:gd name="T79" fmla="*/ 27 h 162"/>
                  <a:gd name="T80" fmla="*/ 79 w 316"/>
                  <a:gd name="T81" fmla="*/ 20 h 162"/>
                  <a:gd name="T82" fmla="*/ 69 w 316"/>
                  <a:gd name="T83" fmla="*/ 26 h 162"/>
                  <a:gd name="T84" fmla="*/ 23 w 316"/>
                  <a:gd name="T85" fmla="*/ 67 h 162"/>
                  <a:gd name="T86" fmla="*/ 8 w 316"/>
                  <a:gd name="T87" fmla="*/ 99 h 162"/>
                  <a:gd name="T88" fmla="*/ 49 w 316"/>
                  <a:gd name="T89" fmla="*/ 156 h 162"/>
                  <a:gd name="T90" fmla="*/ 70 w 316"/>
                  <a:gd name="T91" fmla="*/ 158 h 162"/>
                  <a:gd name="T92" fmla="*/ 116 w 316"/>
                  <a:gd name="T93" fmla="*/ 160 h 162"/>
                  <a:gd name="T94" fmla="*/ 92 w 316"/>
                  <a:gd name="T95" fmla="*/ 158 h 162"/>
                  <a:gd name="T96" fmla="*/ 219 w 316"/>
                  <a:gd name="T97" fmla="*/ 140 h 162"/>
                  <a:gd name="T98" fmla="*/ 155 w 316"/>
                  <a:gd name="T99" fmla="*/ 154 h 162"/>
                  <a:gd name="T100" fmla="*/ 272 w 316"/>
                  <a:gd name="T101" fmla="*/ 108 h 162"/>
                  <a:gd name="T102" fmla="*/ 295 w 316"/>
                  <a:gd name="T103" fmla="*/ 87 h 162"/>
                  <a:gd name="T104" fmla="*/ 302 w 316"/>
                  <a:gd name="T105" fmla="*/ 76 h 162"/>
                  <a:gd name="T106" fmla="*/ 306 w 316"/>
                  <a:gd name="T107" fmla="*/ 39 h 162"/>
                  <a:gd name="T108" fmla="*/ 306 w 316"/>
                  <a:gd name="T109" fmla="*/ 69 h 162"/>
                  <a:gd name="T110" fmla="*/ 232 w 316"/>
                  <a:gd name="T111" fmla="*/ 27 h 162"/>
                  <a:gd name="T112" fmla="*/ 75 w 316"/>
                  <a:gd name="T113" fmla="*/ 158 h 162"/>
                  <a:gd name="T114" fmla="*/ 95 w 316"/>
                  <a:gd name="T115" fmla="*/ 30 h 162"/>
                  <a:gd name="T116" fmla="*/ 183 w 316"/>
                  <a:gd name="T11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6" h="162">
                    <a:moveTo>
                      <a:pt x="260" y="122"/>
                    </a:moveTo>
                    <a:cubicBezTo>
                      <a:pt x="259" y="122"/>
                      <a:pt x="258" y="122"/>
                      <a:pt x="258" y="123"/>
                    </a:cubicBezTo>
                    <a:cubicBezTo>
                      <a:pt x="258" y="123"/>
                      <a:pt x="259" y="123"/>
                      <a:pt x="260" y="122"/>
                    </a:cubicBezTo>
                    <a:close/>
                    <a:moveTo>
                      <a:pt x="245" y="130"/>
                    </a:moveTo>
                    <a:cubicBezTo>
                      <a:pt x="246" y="129"/>
                      <a:pt x="248" y="129"/>
                      <a:pt x="249" y="128"/>
                    </a:cubicBezTo>
                    <a:cubicBezTo>
                      <a:pt x="250" y="128"/>
                      <a:pt x="252" y="127"/>
                      <a:pt x="253" y="126"/>
                    </a:cubicBezTo>
                    <a:cubicBezTo>
                      <a:pt x="253" y="125"/>
                      <a:pt x="246" y="128"/>
                      <a:pt x="245" y="130"/>
                    </a:cubicBezTo>
                    <a:close/>
                    <a:moveTo>
                      <a:pt x="256" y="125"/>
                    </a:moveTo>
                    <a:cubicBezTo>
                      <a:pt x="257" y="124"/>
                      <a:pt x="257" y="124"/>
                      <a:pt x="256" y="124"/>
                    </a:cubicBezTo>
                    <a:cubicBezTo>
                      <a:pt x="255" y="124"/>
                      <a:pt x="253" y="125"/>
                      <a:pt x="256" y="125"/>
                    </a:cubicBezTo>
                    <a:close/>
                    <a:moveTo>
                      <a:pt x="71" y="160"/>
                    </a:moveTo>
                    <a:cubicBezTo>
                      <a:pt x="71" y="161"/>
                      <a:pt x="72" y="159"/>
                      <a:pt x="71" y="160"/>
                    </a:cubicBezTo>
                    <a:close/>
                    <a:moveTo>
                      <a:pt x="307" y="32"/>
                    </a:moveTo>
                    <a:cubicBezTo>
                      <a:pt x="308" y="32"/>
                      <a:pt x="304" y="30"/>
                      <a:pt x="304" y="30"/>
                    </a:cubicBezTo>
                    <a:cubicBezTo>
                      <a:pt x="305" y="31"/>
                      <a:pt x="306" y="32"/>
                      <a:pt x="307" y="32"/>
                    </a:cubicBezTo>
                    <a:close/>
                    <a:moveTo>
                      <a:pt x="152" y="27"/>
                    </a:moveTo>
                    <a:cubicBezTo>
                      <a:pt x="152" y="25"/>
                      <a:pt x="147" y="28"/>
                      <a:pt x="147" y="28"/>
                    </a:cubicBezTo>
                    <a:cubicBezTo>
                      <a:pt x="148" y="29"/>
                      <a:pt x="153" y="28"/>
                      <a:pt x="152" y="27"/>
                    </a:cubicBezTo>
                    <a:close/>
                    <a:moveTo>
                      <a:pt x="117" y="38"/>
                    </a:moveTo>
                    <a:cubicBezTo>
                      <a:pt x="117" y="38"/>
                      <a:pt x="117" y="37"/>
                      <a:pt x="117" y="37"/>
                    </a:cubicBezTo>
                    <a:cubicBezTo>
                      <a:pt x="116" y="37"/>
                      <a:pt x="115" y="37"/>
                      <a:pt x="114" y="38"/>
                    </a:cubicBezTo>
                    <a:cubicBezTo>
                      <a:pt x="113" y="38"/>
                      <a:pt x="105" y="45"/>
                      <a:pt x="105" y="45"/>
                    </a:cubicBezTo>
                    <a:cubicBezTo>
                      <a:pt x="106" y="45"/>
                      <a:pt x="144" y="30"/>
                      <a:pt x="144" y="30"/>
                    </a:cubicBezTo>
                    <a:cubicBezTo>
                      <a:pt x="144" y="29"/>
                      <a:pt x="144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35" y="33"/>
                      <a:pt x="119" y="39"/>
                      <a:pt x="117" y="38"/>
                    </a:cubicBezTo>
                    <a:close/>
                    <a:moveTo>
                      <a:pt x="122" y="17"/>
                    </a:moveTo>
                    <a:cubicBezTo>
                      <a:pt x="122" y="17"/>
                      <a:pt x="126" y="15"/>
                      <a:pt x="126" y="15"/>
                    </a:cubicBezTo>
                    <a:cubicBezTo>
                      <a:pt x="126" y="16"/>
                      <a:pt x="125" y="16"/>
                      <a:pt x="125" y="17"/>
                    </a:cubicBezTo>
                    <a:cubicBezTo>
                      <a:pt x="125" y="17"/>
                      <a:pt x="132" y="13"/>
                      <a:pt x="128" y="14"/>
                    </a:cubicBezTo>
                    <a:cubicBezTo>
                      <a:pt x="127" y="14"/>
                      <a:pt x="122" y="16"/>
                      <a:pt x="122" y="17"/>
                    </a:cubicBezTo>
                    <a:close/>
                    <a:moveTo>
                      <a:pt x="143" y="30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1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2" y="30"/>
                      <a:pt x="142" y="30"/>
                      <a:pt x="143" y="30"/>
                    </a:cubicBezTo>
                    <a:close/>
                    <a:moveTo>
                      <a:pt x="180" y="137"/>
                    </a:moveTo>
                    <a:cubicBezTo>
                      <a:pt x="179" y="137"/>
                      <a:pt x="174" y="138"/>
                      <a:pt x="169" y="139"/>
                    </a:cubicBezTo>
                    <a:cubicBezTo>
                      <a:pt x="174" y="138"/>
                      <a:pt x="180" y="137"/>
                      <a:pt x="180" y="137"/>
                    </a:cubicBezTo>
                    <a:close/>
                    <a:moveTo>
                      <a:pt x="137" y="44"/>
                    </a:moveTo>
                    <a:cubicBezTo>
                      <a:pt x="137" y="45"/>
                      <a:pt x="136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45"/>
                      <a:pt x="136" y="45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lose/>
                    <a:moveTo>
                      <a:pt x="250" y="126"/>
                    </a:moveTo>
                    <a:cubicBezTo>
                      <a:pt x="252" y="126"/>
                      <a:pt x="263" y="119"/>
                      <a:pt x="263" y="119"/>
                    </a:cubicBezTo>
                    <a:cubicBezTo>
                      <a:pt x="263" y="118"/>
                      <a:pt x="250" y="126"/>
                      <a:pt x="250" y="126"/>
                    </a:cubicBezTo>
                    <a:close/>
                    <a:moveTo>
                      <a:pt x="242" y="116"/>
                    </a:move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lose/>
                    <a:moveTo>
                      <a:pt x="172" y="33"/>
                    </a:moveTo>
                    <a:cubicBezTo>
                      <a:pt x="171" y="32"/>
                      <a:pt x="153" y="39"/>
                      <a:pt x="137" y="44"/>
                    </a:cubicBezTo>
                    <a:cubicBezTo>
                      <a:pt x="137" y="45"/>
                      <a:pt x="135" y="46"/>
                      <a:pt x="135" y="45"/>
                    </a:cubicBezTo>
                    <a:cubicBezTo>
                      <a:pt x="132" y="46"/>
                      <a:pt x="130" y="47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44" y="43"/>
                      <a:pt x="172" y="34"/>
                      <a:pt x="172" y="33"/>
                    </a:cubicBezTo>
                    <a:close/>
                    <a:moveTo>
                      <a:pt x="101" y="53"/>
                    </a:moveTo>
                    <a:cubicBezTo>
                      <a:pt x="101" y="53"/>
                      <a:pt x="101" y="53"/>
                      <a:pt x="101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219" y="126"/>
                    </a:moveTo>
                    <a:cubicBezTo>
                      <a:pt x="220" y="126"/>
                      <a:pt x="220" y="126"/>
                      <a:pt x="221" y="126"/>
                    </a:cubicBezTo>
                    <a:cubicBezTo>
                      <a:pt x="221" y="126"/>
                      <a:pt x="220" y="126"/>
                      <a:pt x="219" y="126"/>
                    </a:cubicBezTo>
                    <a:close/>
                    <a:moveTo>
                      <a:pt x="248" y="113"/>
                    </a:moveTo>
                    <a:cubicBezTo>
                      <a:pt x="248" y="113"/>
                      <a:pt x="249" y="113"/>
                      <a:pt x="250" y="113"/>
                    </a:cubicBezTo>
                    <a:cubicBezTo>
                      <a:pt x="249" y="113"/>
                      <a:pt x="249" y="113"/>
                      <a:pt x="248" y="113"/>
                    </a:cubicBezTo>
                    <a:close/>
                    <a:moveTo>
                      <a:pt x="283" y="107"/>
                    </a:moveTo>
                    <a:cubicBezTo>
                      <a:pt x="284" y="107"/>
                      <a:pt x="284" y="106"/>
                      <a:pt x="285" y="105"/>
                    </a:cubicBezTo>
                    <a:cubicBezTo>
                      <a:pt x="285" y="105"/>
                      <a:pt x="282" y="107"/>
                      <a:pt x="283" y="107"/>
                    </a:cubicBezTo>
                    <a:close/>
                    <a:moveTo>
                      <a:pt x="272" y="115"/>
                    </a:moveTo>
                    <a:cubicBezTo>
                      <a:pt x="271" y="115"/>
                      <a:pt x="270" y="115"/>
                      <a:pt x="269" y="116"/>
                    </a:cubicBezTo>
                    <a:cubicBezTo>
                      <a:pt x="270" y="116"/>
                      <a:pt x="271" y="115"/>
                      <a:pt x="272" y="115"/>
                    </a:cubicBezTo>
                    <a:close/>
                    <a:moveTo>
                      <a:pt x="275" y="96"/>
                    </a:moveTo>
                    <a:cubicBezTo>
                      <a:pt x="274" y="96"/>
                      <a:pt x="270" y="99"/>
                      <a:pt x="266" y="102"/>
                    </a:cubicBezTo>
                    <a:cubicBezTo>
                      <a:pt x="266" y="102"/>
                      <a:pt x="265" y="102"/>
                      <a:pt x="266" y="102"/>
                    </a:cubicBezTo>
                    <a:cubicBezTo>
                      <a:pt x="266" y="103"/>
                      <a:pt x="274" y="96"/>
                      <a:pt x="275" y="96"/>
                    </a:cubicBezTo>
                    <a:close/>
                    <a:moveTo>
                      <a:pt x="310" y="64"/>
                    </a:moveTo>
                    <a:cubicBezTo>
                      <a:pt x="310" y="65"/>
                      <a:pt x="311" y="62"/>
                      <a:pt x="311" y="61"/>
                    </a:cubicBezTo>
                    <a:cubicBezTo>
                      <a:pt x="310" y="62"/>
                      <a:pt x="310" y="63"/>
                      <a:pt x="310" y="64"/>
                    </a:cubicBezTo>
                    <a:close/>
                    <a:moveTo>
                      <a:pt x="292" y="75"/>
                    </a:moveTo>
                    <a:cubicBezTo>
                      <a:pt x="291" y="76"/>
                      <a:pt x="291" y="77"/>
                      <a:pt x="292" y="77"/>
                    </a:cubicBezTo>
                    <a:cubicBezTo>
                      <a:pt x="292" y="76"/>
                      <a:pt x="294" y="74"/>
                      <a:pt x="292" y="75"/>
                    </a:cubicBezTo>
                    <a:close/>
                    <a:moveTo>
                      <a:pt x="290" y="78"/>
                    </a:moveTo>
                    <a:cubicBezTo>
                      <a:pt x="290" y="78"/>
                      <a:pt x="289" y="79"/>
                      <a:pt x="289" y="80"/>
                    </a:cubicBezTo>
                    <a:cubicBezTo>
                      <a:pt x="290" y="79"/>
                      <a:pt x="290" y="79"/>
                      <a:pt x="290" y="78"/>
                    </a:cubicBezTo>
                    <a:close/>
                    <a:moveTo>
                      <a:pt x="278" y="30"/>
                    </a:moveTo>
                    <a:cubicBezTo>
                      <a:pt x="270" y="28"/>
                      <a:pt x="253" y="22"/>
                      <a:pt x="245" y="25"/>
                    </a:cubicBezTo>
                    <a:cubicBezTo>
                      <a:pt x="247" y="25"/>
                      <a:pt x="259" y="28"/>
                      <a:pt x="263" y="28"/>
                    </a:cubicBezTo>
                    <a:cubicBezTo>
                      <a:pt x="270" y="29"/>
                      <a:pt x="277" y="34"/>
                      <a:pt x="284" y="35"/>
                    </a:cubicBezTo>
                    <a:cubicBezTo>
                      <a:pt x="293" y="36"/>
                      <a:pt x="304" y="54"/>
                      <a:pt x="301" y="59"/>
                    </a:cubicBezTo>
                    <a:cubicBezTo>
                      <a:pt x="309" y="47"/>
                      <a:pt x="287" y="34"/>
                      <a:pt x="278" y="30"/>
                    </a:cubicBezTo>
                    <a:close/>
                    <a:moveTo>
                      <a:pt x="278" y="32"/>
                    </a:moveTo>
                    <a:cubicBezTo>
                      <a:pt x="278" y="31"/>
                      <a:pt x="278" y="32"/>
                      <a:pt x="278" y="32"/>
                    </a:cubicBezTo>
                    <a:close/>
                    <a:moveTo>
                      <a:pt x="291" y="82"/>
                    </a:moveTo>
                    <a:cubicBezTo>
                      <a:pt x="290" y="82"/>
                      <a:pt x="293" y="79"/>
                      <a:pt x="293" y="79"/>
                    </a:cubicBezTo>
                    <a:cubicBezTo>
                      <a:pt x="292" y="80"/>
                      <a:pt x="291" y="80"/>
                      <a:pt x="291" y="82"/>
                    </a:cubicBezTo>
                    <a:close/>
                    <a:moveTo>
                      <a:pt x="128" y="51"/>
                    </a:moveTo>
                    <a:cubicBezTo>
                      <a:pt x="128" y="47"/>
                      <a:pt x="180" y="36"/>
                      <a:pt x="186" y="34"/>
                    </a:cubicBezTo>
                    <a:cubicBezTo>
                      <a:pt x="186" y="34"/>
                      <a:pt x="185" y="33"/>
                      <a:pt x="185" y="33"/>
                    </a:cubicBezTo>
                    <a:cubicBezTo>
                      <a:pt x="193" y="31"/>
                      <a:pt x="203" y="31"/>
                      <a:pt x="210" y="29"/>
                    </a:cubicBezTo>
                    <a:cubicBezTo>
                      <a:pt x="211" y="29"/>
                      <a:pt x="212" y="28"/>
                      <a:pt x="213" y="28"/>
                    </a:cubicBezTo>
                    <a:cubicBezTo>
                      <a:pt x="205" y="29"/>
                      <a:pt x="197" y="29"/>
                      <a:pt x="195" y="30"/>
                    </a:cubicBezTo>
                    <a:cubicBezTo>
                      <a:pt x="190" y="31"/>
                      <a:pt x="128" y="45"/>
                      <a:pt x="128" y="51"/>
                    </a:cubicBezTo>
                    <a:close/>
                    <a:moveTo>
                      <a:pt x="174" y="33"/>
                    </a:moveTo>
                    <a:cubicBezTo>
                      <a:pt x="175" y="33"/>
                      <a:pt x="186" y="31"/>
                      <a:pt x="185" y="30"/>
                    </a:cubicBezTo>
                    <a:cubicBezTo>
                      <a:pt x="185" y="28"/>
                      <a:pt x="175" y="33"/>
                      <a:pt x="174" y="33"/>
                    </a:cubicBezTo>
                    <a:close/>
                    <a:moveTo>
                      <a:pt x="7" y="126"/>
                    </a:moveTo>
                    <a:cubicBezTo>
                      <a:pt x="7" y="126"/>
                      <a:pt x="7" y="125"/>
                      <a:pt x="7" y="125"/>
                    </a:cubicBezTo>
                    <a:cubicBezTo>
                      <a:pt x="6" y="125"/>
                      <a:pt x="6" y="125"/>
                      <a:pt x="7" y="126"/>
                    </a:cubicBezTo>
                    <a:close/>
                    <a:moveTo>
                      <a:pt x="133" y="49"/>
                    </a:moveTo>
                    <a:cubicBezTo>
                      <a:pt x="134" y="49"/>
                      <a:pt x="135" y="48"/>
                      <a:pt x="136" y="48"/>
                    </a:cubicBezTo>
                    <a:cubicBezTo>
                      <a:pt x="135" y="48"/>
                      <a:pt x="134" y="48"/>
                      <a:pt x="133" y="49"/>
                    </a:cubicBezTo>
                    <a:close/>
                    <a:moveTo>
                      <a:pt x="303" y="56"/>
                    </a:moveTo>
                    <a:cubicBezTo>
                      <a:pt x="303" y="57"/>
                      <a:pt x="303" y="58"/>
                      <a:pt x="303" y="58"/>
                    </a:cubicBezTo>
                    <a:cubicBezTo>
                      <a:pt x="303" y="58"/>
                      <a:pt x="303" y="57"/>
                      <a:pt x="303" y="56"/>
                    </a:cubicBezTo>
                    <a:close/>
                    <a:moveTo>
                      <a:pt x="315" y="48"/>
                    </a:moveTo>
                    <a:cubicBezTo>
                      <a:pt x="315" y="48"/>
                      <a:pt x="315" y="47"/>
                      <a:pt x="314" y="47"/>
                    </a:cubicBezTo>
                    <a:cubicBezTo>
                      <a:pt x="314" y="47"/>
                      <a:pt x="314" y="48"/>
                      <a:pt x="315" y="48"/>
                    </a:cubicBezTo>
                    <a:close/>
                    <a:moveTo>
                      <a:pt x="182" y="138"/>
                    </a:moveTo>
                    <a:cubicBezTo>
                      <a:pt x="182" y="138"/>
                      <a:pt x="187" y="137"/>
                      <a:pt x="187" y="136"/>
                    </a:cubicBezTo>
                    <a:cubicBezTo>
                      <a:pt x="187" y="136"/>
                      <a:pt x="181" y="136"/>
                      <a:pt x="182" y="138"/>
                    </a:cubicBezTo>
                    <a:close/>
                    <a:moveTo>
                      <a:pt x="316" y="62"/>
                    </a:moveTo>
                    <a:cubicBezTo>
                      <a:pt x="316" y="62"/>
                      <a:pt x="316" y="56"/>
                      <a:pt x="316" y="56"/>
                    </a:cubicBezTo>
                    <a:cubicBezTo>
                      <a:pt x="316" y="57"/>
                      <a:pt x="315" y="62"/>
                      <a:pt x="316" y="62"/>
                    </a:cubicBezTo>
                    <a:close/>
                    <a:moveTo>
                      <a:pt x="279" y="92"/>
                    </a:moveTo>
                    <a:cubicBezTo>
                      <a:pt x="278" y="93"/>
                      <a:pt x="278" y="93"/>
                      <a:pt x="278" y="94"/>
                    </a:cubicBezTo>
                    <a:cubicBezTo>
                      <a:pt x="278" y="93"/>
                      <a:pt x="279" y="93"/>
                      <a:pt x="279" y="92"/>
                    </a:cubicBezTo>
                    <a:close/>
                    <a:moveTo>
                      <a:pt x="244" y="21"/>
                    </a:moveTo>
                    <a:cubicBezTo>
                      <a:pt x="247" y="21"/>
                      <a:pt x="245" y="21"/>
                      <a:pt x="244" y="21"/>
                    </a:cubicBezTo>
                    <a:close/>
                    <a:moveTo>
                      <a:pt x="216" y="128"/>
                    </a:moveTo>
                    <a:cubicBezTo>
                      <a:pt x="215" y="127"/>
                      <a:pt x="216" y="128"/>
                      <a:pt x="216" y="128"/>
                    </a:cubicBezTo>
                    <a:close/>
                    <a:moveTo>
                      <a:pt x="261" y="106"/>
                    </a:moveTo>
                    <a:cubicBezTo>
                      <a:pt x="262" y="106"/>
                      <a:pt x="261" y="105"/>
                      <a:pt x="261" y="106"/>
                    </a:cubicBezTo>
                    <a:close/>
                    <a:moveTo>
                      <a:pt x="211" y="26"/>
                    </a:moveTo>
                    <a:cubicBezTo>
                      <a:pt x="211" y="26"/>
                      <a:pt x="211" y="25"/>
                      <a:pt x="211" y="26"/>
                    </a:cubicBezTo>
                    <a:close/>
                    <a:moveTo>
                      <a:pt x="196" y="145"/>
                    </a:moveTo>
                    <a:cubicBezTo>
                      <a:pt x="196" y="144"/>
                      <a:pt x="195" y="144"/>
                      <a:pt x="194" y="145"/>
                    </a:cubicBezTo>
                    <a:cubicBezTo>
                      <a:pt x="192" y="146"/>
                      <a:pt x="197" y="144"/>
                      <a:pt x="196" y="145"/>
                    </a:cubicBezTo>
                    <a:close/>
                    <a:moveTo>
                      <a:pt x="106" y="158"/>
                    </a:moveTo>
                    <a:cubicBezTo>
                      <a:pt x="106" y="158"/>
                      <a:pt x="110" y="158"/>
                      <a:pt x="110" y="158"/>
                    </a:cubicBezTo>
                    <a:cubicBezTo>
                      <a:pt x="109" y="158"/>
                      <a:pt x="107" y="158"/>
                      <a:pt x="106" y="158"/>
                    </a:cubicBezTo>
                    <a:close/>
                    <a:moveTo>
                      <a:pt x="284" y="22"/>
                    </a:moveTo>
                    <a:cubicBezTo>
                      <a:pt x="279" y="20"/>
                      <a:pt x="274" y="18"/>
                      <a:pt x="269" y="17"/>
                    </a:cubicBezTo>
                    <a:cubicBezTo>
                      <a:pt x="266" y="16"/>
                      <a:pt x="258" y="17"/>
                      <a:pt x="255" y="16"/>
                    </a:cubicBezTo>
                    <a:cubicBezTo>
                      <a:pt x="257" y="17"/>
                      <a:pt x="260" y="16"/>
                      <a:pt x="261" y="17"/>
                    </a:cubicBezTo>
                    <a:cubicBezTo>
                      <a:pt x="257" y="14"/>
                      <a:pt x="239" y="15"/>
                      <a:pt x="233" y="15"/>
                    </a:cubicBezTo>
                    <a:cubicBezTo>
                      <a:pt x="227" y="15"/>
                      <a:pt x="220" y="16"/>
                      <a:pt x="214" y="17"/>
                    </a:cubicBezTo>
                    <a:cubicBezTo>
                      <a:pt x="211" y="17"/>
                      <a:pt x="209" y="19"/>
                      <a:pt x="206" y="18"/>
                    </a:cubicBezTo>
                    <a:cubicBezTo>
                      <a:pt x="207" y="18"/>
                      <a:pt x="208" y="18"/>
                      <a:pt x="209" y="17"/>
                    </a:cubicBezTo>
                    <a:cubicBezTo>
                      <a:pt x="199" y="15"/>
                      <a:pt x="183" y="22"/>
                      <a:pt x="173" y="25"/>
                    </a:cubicBezTo>
                    <a:cubicBezTo>
                      <a:pt x="159" y="28"/>
                      <a:pt x="146" y="32"/>
                      <a:pt x="133" y="37"/>
                    </a:cubicBezTo>
                    <a:cubicBezTo>
                      <a:pt x="126" y="39"/>
                      <a:pt x="104" y="43"/>
                      <a:pt x="100" y="51"/>
                    </a:cubicBezTo>
                    <a:cubicBezTo>
                      <a:pt x="100" y="50"/>
                      <a:pt x="101" y="53"/>
                      <a:pt x="101" y="53"/>
                    </a:cubicBezTo>
                    <a:cubicBezTo>
                      <a:pt x="102" y="53"/>
                      <a:pt x="103" y="53"/>
                      <a:pt x="104" y="53"/>
                    </a:cubicBezTo>
                    <a:cubicBezTo>
                      <a:pt x="103" y="54"/>
                      <a:pt x="103" y="54"/>
                      <a:pt x="102" y="55"/>
                    </a:cubicBezTo>
                    <a:cubicBezTo>
                      <a:pt x="103" y="55"/>
                      <a:pt x="113" y="50"/>
                      <a:pt x="113" y="52"/>
                    </a:cubicBezTo>
                    <a:cubicBezTo>
                      <a:pt x="113" y="52"/>
                      <a:pt x="103" y="58"/>
                      <a:pt x="104" y="58"/>
                    </a:cubicBezTo>
                    <a:cubicBezTo>
                      <a:pt x="110" y="58"/>
                      <a:pt x="114" y="59"/>
                      <a:pt x="122" y="54"/>
                    </a:cubicBezTo>
                    <a:cubicBezTo>
                      <a:pt x="122" y="54"/>
                      <a:pt x="107" y="56"/>
                      <a:pt x="108" y="57"/>
                    </a:cubicBezTo>
                    <a:cubicBezTo>
                      <a:pt x="107" y="55"/>
                      <a:pt x="117" y="53"/>
                      <a:pt x="118" y="53"/>
                    </a:cubicBezTo>
                    <a:cubicBezTo>
                      <a:pt x="117" y="53"/>
                      <a:pt x="116" y="53"/>
                      <a:pt x="116" y="52"/>
                    </a:cubicBezTo>
                    <a:cubicBezTo>
                      <a:pt x="117" y="52"/>
                      <a:pt x="121" y="50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22" y="50"/>
                      <a:pt x="118" y="51"/>
                      <a:pt x="117" y="51"/>
                    </a:cubicBezTo>
                    <a:cubicBezTo>
                      <a:pt x="118" y="51"/>
                      <a:pt x="124" y="48"/>
                      <a:pt x="126" y="47"/>
                    </a:cubicBezTo>
                    <a:cubicBezTo>
                      <a:pt x="125" y="47"/>
                      <a:pt x="125" y="47"/>
                      <a:pt x="125" y="46"/>
                    </a:cubicBezTo>
                    <a:cubicBezTo>
                      <a:pt x="129" y="43"/>
                      <a:pt x="139" y="42"/>
                      <a:pt x="145" y="40"/>
                    </a:cubicBezTo>
                    <a:cubicBezTo>
                      <a:pt x="160" y="35"/>
                      <a:pt x="175" y="31"/>
                      <a:pt x="190" y="27"/>
                    </a:cubicBezTo>
                    <a:cubicBezTo>
                      <a:pt x="214" y="22"/>
                      <a:pt x="242" y="18"/>
                      <a:pt x="266" y="23"/>
                    </a:cubicBezTo>
                    <a:cubicBezTo>
                      <a:pt x="275" y="25"/>
                      <a:pt x="283" y="28"/>
                      <a:pt x="291" y="33"/>
                    </a:cubicBezTo>
                    <a:cubicBezTo>
                      <a:pt x="298" y="37"/>
                      <a:pt x="310" y="50"/>
                      <a:pt x="305" y="60"/>
                    </a:cubicBezTo>
                    <a:cubicBezTo>
                      <a:pt x="304" y="61"/>
                      <a:pt x="304" y="64"/>
                      <a:pt x="303" y="65"/>
                    </a:cubicBezTo>
                    <a:cubicBezTo>
                      <a:pt x="300" y="73"/>
                      <a:pt x="295" y="80"/>
                      <a:pt x="289" y="86"/>
                    </a:cubicBezTo>
                    <a:cubicBezTo>
                      <a:pt x="278" y="97"/>
                      <a:pt x="266" y="106"/>
                      <a:pt x="252" y="113"/>
                    </a:cubicBezTo>
                    <a:cubicBezTo>
                      <a:pt x="202" y="141"/>
                      <a:pt x="140" y="152"/>
                      <a:pt x="83" y="149"/>
                    </a:cubicBezTo>
                    <a:cubicBezTo>
                      <a:pt x="56" y="148"/>
                      <a:pt x="12" y="143"/>
                      <a:pt x="14" y="108"/>
                    </a:cubicBezTo>
                    <a:cubicBezTo>
                      <a:pt x="15" y="96"/>
                      <a:pt x="20" y="85"/>
                      <a:pt x="27" y="75"/>
                    </a:cubicBezTo>
                    <a:cubicBezTo>
                      <a:pt x="24" y="80"/>
                      <a:pt x="22" y="85"/>
                      <a:pt x="20" y="89"/>
                    </a:cubicBezTo>
                    <a:cubicBezTo>
                      <a:pt x="16" y="101"/>
                      <a:pt x="11" y="113"/>
                      <a:pt x="18" y="125"/>
                    </a:cubicBezTo>
                    <a:cubicBezTo>
                      <a:pt x="24" y="135"/>
                      <a:pt x="36" y="140"/>
                      <a:pt x="47" y="143"/>
                    </a:cubicBezTo>
                    <a:cubicBezTo>
                      <a:pt x="71" y="149"/>
                      <a:pt x="97" y="149"/>
                      <a:pt x="122" y="147"/>
                    </a:cubicBezTo>
                    <a:cubicBezTo>
                      <a:pt x="132" y="147"/>
                      <a:pt x="143" y="146"/>
                      <a:pt x="153" y="144"/>
                    </a:cubicBezTo>
                    <a:cubicBezTo>
                      <a:pt x="155" y="144"/>
                      <a:pt x="163" y="141"/>
                      <a:pt x="169" y="139"/>
                    </a:cubicBezTo>
                    <a:cubicBezTo>
                      <a:pt x="166" y="140"/>
                      <a:pt x="163" y="141"/>
                      <a:pt x="163" y="141"/>
                    </a:cubicBezTo>
                    <a:cubicBezTo>
                      <a:pt x="162" y="139"/>
                      <a:pt x="193" y="135"/>
                      <a:pt x="194" y="134"/>
                    </a:cubicBezTo>
                    <a:cubicBezTo>
                      <a:pt x="194" y="133"/>
                      <a:pt x="191" y="135"/>
                      <a:pt x="191" y="135"/>
                    </a:cubicBezTo>
                    <a:cubicBezTo>
                      <a:pt x="191" y="135"/>
                      <a:pt x="199" y="132"/>
                      <a:pt x="202" y="130"/>
                    </a:cubicBezTo>
                    <a:cubicBezTo>
                      <a:pt x="201" y="131"/>
                      <a:pt x="200" y="132"/>
                      <a:pt x="199" y="133"/>
                    </a:cubicBezTo>
                    <a:cubicBezTo>
                      <a:pt x="199" y="133"/>
                      <a:pt x="213" y="129"/>
                      <a:pt x="213" y="129"/>
                    </a:cubicBezTo>
                    <a:cubicBezTo>
                      <a:pt x="212" y="129"/>
                      <a:pt x="211" y="129"/>
                      <a:pt x="210" y="129"/>
                    </a:cubicBezTo>
                    <a:cubicBezTo>
                      <a:pt x="210" y="127"/>
                      <a:pt x="216" y="126"/>
                      <a:pt x="219" y="126"/>
                    </a:cubicBezTo>
                    <a:cubicBezTo>
                      <a:pt x="219" y="126"/>
                      <a:pt x="218" y="126"/>
                      <a:pt x="217" y="125"/>
                    </a:cubicBezTo>
                    <a:cubicBezTo>
                      <a:pt x="218" y="126"/>
                      <a:pt x="225" y="122"/>
                      <a:pt x="226" y="123"/>
                    </a:cubicBezTo>
                    <a:cubicBezTo>
                      <a:pt x="225" y="124"/>
                      <a:pt x="225" y="124"/>
                      <a:pt x="224" y="125"/>
                    </a:cubicBezTo>
                    <a:cubicBezTo>
                      <a:pt x="224" y="125"/>
                      <a:pt x="235" y="120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2" y="116"/>
                      <a:pt x="242" y="116"/>
                      <a:pt x="242" y="116"/>
                    </a:cubicBezTo>
                    <a:cubicBezTo>
                      <a:pt x="244" y="115"/>
                      <a:pt x="246" y="114"/>
                      <a:pt x="248" y="113"/>
                    </a:cubicBezTo>
                    <a:cubicBezTo>
                      <a:pt x="247" y="113"/>
                      <a:pt x="247" y="114"/>
                      <a:pt x="247" y="114"/>
                    </a:cubicBezTo>
                    <a:cubicBezTo>
                      <a:pt x="249" y="113"/>
                      <a:pt x="258" y="107"/>
                      <a:pt x="266" y="102"/>
                    </a:cubicBezTo>
                    <a:cubicBezTo>
                      <a:pt x="268" y="100"/>
                      <a:pt x="288" y="83"/>
                      <a:pt x="287" y="82"/>
                    </a:cubicBezTo>
                    <a:cubicBezTo>
                      <a:pt x="287" y="82"/>
                      <a:pt x="256" y="105"/>
                      <a:pt x="255" y="105"/>
                    </a:cubicBezTo>
                    <a:cubicBezTo>
                      <a:pt x="244" y="113"/>
                      <a:pt x="230" y="116"/>
                      <a:pt x="218" y="123"/>
                    </a:cubicBezTo>
                    <a:cubicBezTo>
                      <a:pt x="209" y="129"/>
                      <a:pt x="195" y="131"/>
                      <a:pt x="185" y="133"/>
                    </a:cubicBezTo>
                    <a:cubicBezTo>
                      <a:pt x="174" y="135"/>
                      <a:pt x="161" y="137"/>
                      <a:pt x="150" y="140"/>
                    </a:cubicBezTo>
                    <a:cubicBezTo>
                      <a:pt x="133" y="145"/>
                      <a:pt x="113" y="140"/>
                      <a:pt x="96" y="144"/>
                    </a:cubicBezTo>
                    <a:cubicBezTo>
                      <a:pt x="85" y="147"/>
                      <a:pt x="68" y="143"/>
                      <a:pt x="58" y="141"/>
                    </a:cubicBezTo>
                    <a:cubicBezTo>
                      <a:pt x="47" y="138"/>
                      <a:pt x="36" y="135"/>
                      <a:pt x="27" y="128"/>
                    </a:cubicBezTo>
                    <a:cubicBezTo>
                      <a:pt x="11" y="115"/>
                      <a:pt x="23" y="90"/>
                      <a:pt x="33" y="76"/>
                    </a:cubicBezTo>
                    <a:cubicBezTo>
                      <a:pt x="42" y="64"/>
                      <a:pt x="55" y="54"/>
                      <a:pt x="68" y="46"/>
                    </a:cubicBezTo>
                    <a:cubicBezTo>
                      <a:pt x="68" y="46"/>
                      <a:pt x="67" y="46"/>
                      <a:pt x="67" y="46"/>
                    </a:cubicBezTo>
                    <a:cubicBezTo>
                      <a:pt x="68" y="45"/>
                      <a:pt x="68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2" y="43"/>
                      <a:pt x="75" y="42"/>
                      <a:pt x="77" y="40"/>
                    </a:cubicBezTo>
                    <a:cubicBezTo>
                      <a:pt x="86" y="35"/>
                      <a:pt x="94" y="30"/>
                      <a:pt x="103" y="26"/>
                    </a:cubicBezTo>
                    <a:cubicBezTo>
                      <a:pt x="105" y="25"/>
                      <a:pt x="120" y="16"/>
                      <a:pt x="121" y="16"/>
                    </a:cubicBezTo>
                    <a:cubicBezTo>
                      <a:pt x="114" y="16"/>
                      <a:pt x="106" y="19"/>
                      <a:pt x="99" y="22"/>
                    </a:cubicBezTo>
                    <a:cubicBezTo>
                      <a:pt x="109" y="17"/>
                      <a:pt x="117" y="13"/>
                      <a:pt x="116" y="11"/>
                    </a:cubicBezTo>
                    <a:cubicBezTo>
                      <a:pt x="115" y="9"/>
                      <a:pt x="126" y="8"/>
                      <a:pt x="124" y="6"/>
                    </a:cubicBezTo>
                    <a:cubicBezTo>
                      <a:pt x="124" y="5"/>
                      <a:pt x="122" y="3"/>
                      <a:pt x="121" y="3"/>
                    </a:cubicBezTo>
                    <a:cubicBezTo>
                      <a:pt x="122" y="2"/>
                      <a:pt x="123" y="0"/>
                      <a:pt x="123" y="0"/>
                    </a:cubicBezTo>
                    <a:cubicBezTo>
                      <a:pt x="122" y="1"/>
                      <a:pt x="118" y="2"/>
                      <a:pt x="114" y="3"/>
                    </a:cubicBezTo>
                    <a:cubicBezTo>
                      <a:pt x="115" y="3"/>
                      <a:pt x="116" y="2"/>
                      <a:pt x="116" y="2"/>
                    </a:cubicBezTo>
                    <a:cubicBezTo>
                      <a:pt x="117" y="1"/>
                      <a:pt x="116" y="1"/>
                      <a:pt x="115" y="1"/>
                    </a:cubicBezTo>
                    <a:cubicBezTo>
                      <a:pt x="107" y="2"/>
                      <a:pt x="98" y="8"/>
                      <a:pt x="91" y="11"/>
                    </a:cubicBezTo>
                    <a:cubicBezTo>
                      <a:pt x="83" y="15"/>
                      <a:pt x="69" y="20"/>
                      <a:pt x="63" y="27"/>
                    </a:cubicBezTo>
                    <a:cubicBezTo>
                      <a:pt x="64" y="27"/>
                      <a:pt x="65" y="26"/>
                      <a:pt x="66" y="26"/>
                    </a:cubicBezTo>
                    <a:cubicBezTo>
                      <a:pt x="66" y="26"/>
                      <a:pt x="61" y="29"/>
                      <a:pt x="60" y="30"/>
                    </a:cubicBezTo>
                    <a:cubicBezTo>
                      <a:pt x="60" y="29"/>
                      <a:pt x="61" y="29"/>
                      <a:pt x="61" y="29"/>
                    </a:cubicBezTo>
                    <a:cubicBezTo>
                      <a:pt x="59" y="31"/>
                      <a:pt x="47" y="37"/>
                      <a:pt x="46" y="38"/>
                    </a:cubicBezTo>
                    <a:cubicBezTo>
                      <a:pt x="39" y="44"/>
                      <a:pt x="32" y="50"/>
                      <a:pt x="26" y="57"/>
                    </a:cubicBezTo>
                    <a:cubicBezTo>
                      <a:pt x="17" y="68"/>
                      <a:pt x="8" y="80"/>
                      <a:pt x="4" y="95"/>
                    </a:cubicBezTo>
                    <a:cubicBezTo>
                      <a:pt x="0" y="109"/>
                      <a:pt x="0" y="125"/>
                      <a:pt x="11" y="137"/>
                    </a:cubicBezTo>
                    <a:cubicBezTo>
                      <a:pt x="13" y="139"/>
                      <a:pt x="29" y="151"/>
                      <a:pt x="33" y="152"/>
                    </a:cubicBezTo>
                    <a:cubicBezTo>
                      <a:pt x="42" y="161"/>
                      <a:pt x="123" y="162"/>
                      <a:pt x="134" y="160"/>
                    </a:cubicBezTo>
                    <a:cubicBezTo>
                      <a:pt x="137" y="161"/>
                      <a:pt x="144" y="155"/>
                      <a:pt x="146" y="157"/>
                    </a:cubicBezTo>
                    <a:cubicBezTo>
                      <a:pt x="145" y="158"/>
                      <a:pt x="144" y="158"/>
                      <a:pt x="143" y="158"/>
                    </a:cubicBezTo>
                    <a:cubicBezTo>
                      <a:pt x="144" y="160"/>
                      <a:pt x="149" y="158"/>
                      <a:pt x="152" y="157"/>
                    </a:cubicBezTo>
                    <a:cubicBezTo>
                      <a:pt x="158" y="158"/>
                      <a:pt x="169" y="155"/>
                      <a:pt x="173" y="154"/>
                    </a:cubicBezTo>
                    <a:cubicBezTo>
                      <a:pt x="181" y="151"/>
                      <a:pt x="190" y="149"/>
                      <a:pt x="198" y="147"/>
                    </a:cubicBezTo>
                    <a:cubicBezTo>
                      <a:pt x="201" y="147"/>
                      <a:pt x="219" y="140"/>
                      <a:pt x="228" y="137"/>
                    </a:cubicBezTo>
                    <a:cubicBezTo>
                      <a:pt x="229" y="137"/>
                      <a:pt x="229" y="137"/>
                      <a:pt x="230" y="136"/>
                    </a:cubicBezTo>
                    <a:cubicBezTo>
                      <a:pt x="230" y="136"/>
                      <a:pt x="230" y="136"/>
                      <a:pt x="230" y="136"/>
                    </a:cubicBezTo>
                    <a:cubicBezTo>
                      <a:pt x="232" y="135"/>
                      <a:pt x="233" y="135"/>
                      <a:pt x="233" y="135"/>
                    </a:cubicBezTo>
                    <a:cubicBezTo>
                      <a:pt x="234" y="137"/>
                      <a:pt x="245" y="128"/>
                      <a:pt x="246" y="128"/>
                    </a:cubicBezTo>
                    <a:cubicBezTo>
                      <a:pt x="238" y="129"/>
                      <a:pt x="229" y="135"/>
                      <a:pt x="221" y="138"/>
                    </a:cubicBezTo>
                    <a:cubicBezTo>
                      <a:pt x="211" y="141"/>
                      <a:pt x="201" y="145"/>
                      <a:pt x="191" y="147"/>
                    </a:cubicBezTo>
                    <a:cubicBezTo>
                      <a:pt x="184" y="149"/>
                      <a:pt x="180" y="150"/>
                      <a:pt x="173" y="152"/>
                    </a:cubicBezTo>
                    <a:cubicBezTo>
                      <a:pt x="172" y="152"/>
                      <a:pt x="170" y="152"/>
                      <a:pt x="168" y="152"/>
                    </a:cubicBezTo>
                    <a:cubicBezTo>
                      <a:pt x="169" y="152"/>
                      <a:pt x="169" y="152"/>
                      <a:pt x="170" y="152"/>
                    </a:cubicBezTo>
                    <a:cubicBezTo>
                      <a:pt x="169" y="152"/>
                      <a:pt x="169" y="152"/>
                      <a:pt x="168" y="152"/>
                    </a:cubicBezTo>
                    <a:cubicBezTo>
                      <a:pt x="163" y="153"/>
                      <a:pt x="158" y="153"/>
                      <a:pt x="155" y="154"/>
                    </a:cubicBezTo>
                    <a:cubicBezTo>
                      <a:pt x="150" y="155"/>
                      <a:pt x="143" y="155"/>
                      <a:pt x="139" y="155"/>
                    </a:cubicBezTo>
                    <a:cubicBezTo>
                      <a:pt x="148" y="154"/>
                      <a:pt x="158" y="153"/>
                      <a:pt x="167" y="151"/>
                    </a:cubicBezTo>
                    <a:cubicBezTo>
                      <a:pt x="202" y="143"/>
                      <a:pt x="239" y="132"/>
                      <a:pt x="269" y="111"/>
                    </a:cubicBezTo>
                    <a:cubicBezTo>
                      <a:pt x="280" y="103"/>
                      <a:pt x="293" y="94"/>
                      <a:pt x="301" y="83"/>
                    </a:cubicBezTo>
                    <a:cubicBezTo>
                      <a:pt x="305" y="76"/>
                      <a:pt x="307" y="71"/>
                      <a:pt x="309" y="64"/>
                    </a:cubicBezTo>
                    <a:cubicBezTo>
                      <a:pt x="310" y="60"/>
                      <a:pt x="311" y="56"/>
                      <a:pt x="312" y="55"/>
                    </a:cubicBezTo>
                    <a:cubicBezTo>
                      <a:pt x="313" y="54"/>
                      <a:pt x="310" y="45"/>
                      <a:pt x="309" y="44"/>
                    </a:cubicBezTo>
                    <a:cubicBezTo>
                      <a:pt x="305" y="33"/>
                      <a:pt x="294" y="26"/>
                      <a:pt x="284" y="22"/>
                    </a:cubicBezTo>
                    <a:close/>
                    <a:moveTo>
                      <a:pt x="121" y="45"/>
                    </a:moveTo>
                    <a:cubicBezTo>
                      <a:pt x="122" y="45"/>
                      <a:pt x="122" y="45"/>
                      <a:pt x="123" y="44"/>
                    </a:cubicBezTo>
                    <a:cubicBezTo>
                      <a:pt x="122" y="45"/>
                      <a:pt x="122" y="45"/>
                      <a:pt x="121" y="45"/>
                    </a:cubicBezTo>
                    <a:close/>
                    <a:moveTo>
                      <a:pt x="154" y="33"/>
                    </a:moveTo>
                    <a:cubicBezTo>
                      <a:pt x="154" y="34"/>
                      <a:pt x="153" y="34"/>
                      <a:pt x="152" y="34"/>
                    </a:cubicBezTo>
                    <a:cubicBezTo>
                      <a:pt x="153" y="34"/>
                      <a:pt x="154" y="33"/>
                      <a:pt x="154" y="33"/>
                    </a:cubicBezTo>
                    <a:close/>
                    <a:moveTo>
                      <a:pt x="142" y="34"/>
                    </a:moveTo>
                    <a:cubicBezTo>
                      <a:pt x="143" y="34"/>
                      <a:pt x="144" y="34"/>
                      <a:pt x="145" y="34"/>
                    </a:cubicBezTo>
                    <a:cubicBezTo>
                      <a:pt x="145" y="35"/>
                      <a:pt x="142" y="35"/>
                      <a:pt x="142" y="34"/>
                    </a:cubicBezTo>
                    <a:close/>
                    <a:moveTo>
                      <a:pt x="144" y="37"/>
                    </a:moveTo>
                    <a:cubicBezTo>
                      <a:pt x="144" y="36"/>
                      <a:pt x="145" y="36"/>
                      <a:pt x="146" y="36"/>
                    </a:cubicBezTo>
                    <a:cubicBezTo>
                      <a:pt x="145" y="37"/>
                      <a:pt x="145" y="37"/>
                      <a:pt x="144" y="37"/>
                    </a:cubicBezTo>
                    <a:close/>
                    <a:moveTo>
                      <a:pt x="152" y="37"/>
                    </a:moveTo>
                    <a:cubicBezTo>
                      <a:pt x="153" y="36"/>
                      <a:pt x="155" y="35"/>
                      <a:pt x="156" y="35"/>
                    </a:cubicBezTo>
                    <a:cubicBezTo>
                      <a:pt x="156" y="35"/>
                      <a:pt x="152" y="37"/>
                      <a:pt x="152" y="37"/>
                    </a:cubicBezTo>
                    <a:close/>
                    <a:moveTo>
                      <a:pt x="166" y="29"/>
                    </a:moveTo>
                    <a:cubicBezTo>
                      <a:pt x="166" y="28"/>
                      <a:pt x="167" y="31"/>
                      <a:pt x="166" y="29"/>
                    </a:cubicBezTo>
                    <a:close/>
                    <a:moveTo>
                      <a:pt x="168" y="28"/>
                    </a:moveTo>
                    <a:cubicBezTo>
                      <a:pt x="167" y="27"/>
                      <a:pt x="168" y="28"/>
                      <a:pt x="168" y="28"/>
                    </a:cubicBezTo>
                    <a:close/>
                    <a:moveTo>
                      <a:pt x="169" y="32"/>
                    </a:moveTo>
                    <a:cubicBezTo>
                      <a:pt x="169" y="31"/>
                      <a:pt x="172" y="31"/>
                      <a:pt x="172" y="31"/>
                    </a:cubicBezTo>
                    <a:cubicBezTo>
                      <a:pt x="171" y="32"/>
                      <a:pt x="170" y="32"/>
                      <a:pt x="169" y="32"/>
                    </a:cubicBezTo>
                    <a:close/>
                    <a:moveTo>
                      <a:pt x="179" y="26"/>
                    </a:moveTo>
                    <a:cubicBezTo>
                      <a:pt x="179" y="26"/>
                      <a:pt x="183" y="24"/>
                      <a:pt x="184" y="25"/>
                    </a:cubicBezTo>
                    <a:cubicBezTo>
                      <a:pt x="184" y="27"/>
                      <a:pt x="179" y="26"/>
                      <a:pt x="179" y="26"/>
                    </a:cubicBezTo>
                    <a:close/>
                    <a:moveTo>
                      <a:pt x="191" y="24"/>
                    </a:moveTo>
                    <a:cubicBezTo>
                      <a:pt x="190" y="24"/>
                      <a:pt x="195" y="23"/>
                      <a:pt x="196" y="23"/>
                    </a:cubicBezTo>
                    <a:cubicBezTo>
                      <a:pt x="195" y="23"/>
                      <a:pt x="191" y="25"/>
                      <a:pt x="191" y="24"/>
                    </a:cubicBezTo>
                    <a:close/>
                    <a:moveTo>
                      <a:pt x="201" y="22"/>
                    </a:moveTo>
                    <a:cubicBezTo>
                      <a:pt x="200" y="22"/>
                      <a:pt x="199" y="23"/>
                      <a:pt x="198" y="22"/>
                    </a:cubicBezTo>
                    <a:cubicBezTo>
                      <a:pt x="197" y="22"/>
                      <a:pt x="202" y="22"/>
                      <a:pt x="201" y="22"/>
                    </a:cubicBezTo>
                    <a:close/>
                    <a:moveTo>
                      <a:pt x="203" y="22"/>
                    </a:moveTo>
                    <a:cubicBezTo>
                      <a:pt x="204" y="21"/>
                      <a:pt x="212" y="20"/>
                      <a:pt x="212" y="20"/>
                    </a:cubicBezTo>
                    <a:cubicBezTo>
                      <a:pt x="213" y="22"/>
                      <a:pt x="204" y="21"/>
                      <a:pt x="203" y="22"/>
                    </a:cubicBezTo>
                    <a:close/>
                    <a:moveTo>
                      <a:pt x="223" y="16"/>
                    </a:moveTo>
                    <a:cubicBezTo>
                      <a:pt x="223" y="15"/>
                      <a:pt x="223" y="17"/>
                      <a:pt x="223" y="16"/>
                    </a:cubicBezTo>
                    <a:close/>
                    <a:moveTo>
                      <a:pt x="215" y="22"/>
                    </a:moveTo>
                    <a:cubicBezTo>
                      <a:pt x="211" y="21"/>
                      <a:pt x="218" y="21"/>
                      <a:pt x="218" y="21"/>
                    </a:cubicBezTo>
                    <a:cubicBezTo>
                      <a:pt x="217" y="22"/>
                      <a:pt x="216" y="22"/>
                      <a:pt x="215" y="22"/>
                    </a:cubicBezTo>
                    <a:close/>
                    <a:moveTo>
                      <a:pt x="233" y="19"/>
                    </a:moveTo>
                    <a:cubicBezTo>
                      <a:pt x="233" y="19"/>
                      <a:pt x="233" y="20"/>
                      <a:pt x="234" y="20"/>
                    </a:cubicBezTo>
                    <a:cubicBezTo>
                      <a:pt x="234" y="20"/>
                      <a:pt x="215" y="20"/>
                      <a:pt x="215" y="20"/>
                    </a:cubicBezTo>
                    <a:cubicBezTo>
                      <a:pt x="217" y="20"/>
                      <a:pt x="242" y="17"/>
                      <a:pt x="242" y="18"/>
                    </a:cubicBezTo>
                    <a:cubicBezTo>
                      <a:pt x="242" y="16"/>
                      <a:pt x="247" y="18"/>
                      <a:pt x="248" y="18"/>
                    </a:cubicBezTo>
                    <a:cubicBezTo>
                      <a:pt x="247" y="17"/>
                      <a:pt x="235" y="18"/>
                      <a:pt x="233" y="19"/>
                    </a:cubicBezTo>
                    <a:close/>
                    <a:moveTo>
                      <a:pt x="298" y="30"/>
                    </a:moveTo>
                    <a:cubicBezTo>
                      <a:pt x="298" y="31"/>
                      <a:pt x="297" y="31"/>
                      <a:pt x="297" y="29"/>
                    </a:cubicBezTo>
                    <a:cubicBezTo>
                      <a:pt x="295" y="27"/>
                      <a:pt x="298" y="31"/>
                      <a:pt x="298" y="30"/>
                    </a:cubicBezTo>
                    <a:close/>
                    <a:moveTo>
                      <a:pt x="274" y="24"/>
                    </a:moveTo>
                    <a:cubicBezTo>
                      <a:pt x="273" y="25"/>
                      <a:pt x="264" y="22"/>
                      <a:pt x="264" y="22"/>
                    </a:cubicBezTo>
                    <a:cubicBezTo>
                      <a:pt x="264" y="21"/>
                      <a:pt x="275" y="24"/>
                      <a:pt x="274" y="24"/>
                    </a:cubicBezTo>
                    <a:close/>
                    <a:moveTo>
                      <a:pt x="277" y="20"/>
                    </a:moveTo>
                    <a:cubicBezTo>
                      <a:pt x="276" y="20"/>
                      <a:pt x="275" y="20"/>
                      <a:pt x="275" y="20"/>
                    </a:cubicBezTo>
                    <a:cubicBezTo>
                      <a:pt x="275" y="19"/>
                      <a:pt x="277" y="20"/>
                      <a:pt x="277" y="20"/>
                    </a:cubicBezTo>
                    <a:close/>
                    <a:moveTo>
                      <a:pt x="283" y="25"/>
                    </a:moveTo>
                    <a:cubicBezTo>
                      <a:pt x="284" y="25"/>
                      <a:pt x="285" y="26"/>
                      <a:pt x="286" y="26"/>
                    </a:cubicBezTo>
                    <a:cubicBezTo>
                      <a:pt x="286" y="26"/>
                      <a:pt x="290" y="29"/>
                      <a:pt x="291" y="29"/>
                    </a:cubicBezTo>
                    <a:cubicBezTo>
                      <a:pt x="289" y="29"/>
                      <a:pt x="284" y="27"/>
                      <a:pt x="283" y="25"/>
                    </a:cubicBezTo>
                    <a:close/>
                    <a:moveTo>
                      <a:pt x="296" y="35"/>
                    </a:moveTo>
                    <a:cubicBezTo>
                      <a:pt x="297" y="35"/>
                      <a:pt x="297" y="36"/>
                      <a:pt x="297" y="37"/>
                    </a:cubicBezTo>
                    <a:cubicBezTo>
                      <a:pt x="297" y="36"/>
                      <a:pt x="295" y="36"/>
                      <a:pt x="296" y="35"/>
                    </a:cubicBezTo>
                    <a:close/>
                    <a:moveTo>
                      <a:pt x="295" y="33"/>
                    </a:moveTo>
                    <a:cubicBezTo>
                      <a:pt x="294" y="32"/>
                      <a:pt x="298" y="35"/>
                      <a:pt x="299" y="36"/>
                    </a:cubicBezTo>
                    <a:cubicBezTo>
                      <a:pt x="298" y="34"/>
                      <a:pt x="296" y="34"/>
                      <a:pt x="295" y="33"/>
                    </a:cubicBezTo>
                    <a:close/>
                    <a:moveTo>
                      <a:pt x="235" y="119"/>
                    </a:moveTo>
                    <a:cubicBezTo>
                      <a:pt x="235" y="119"/>
                      <a:pt x="234" y="120"/>
                      <a:pt x="233" y="120"/>
                    </a:cubicBezTo>
                    <a:cubicBezTo>
                      <a:pt x="233" y="121"/>
                      <a:pt x="232" y="121"/>
                      <a:pt x="231" y="121"/>
                    </a:cubicBezTo>
                    <a:cubicBezTo>
                      <a:pt x="229" y="121"/>
                      <a:pt x="237" y="118"/>
                      <a:pt x="235" y="119"/>
                    </a:cubicBezTo>
                    <a:close/>
                    <a:moveTo>
                      <a:pt x="228" y="120"/>
                    </a:moveTo>
                    <a:cubicBezTo>
                      <a:pt x="228" y="121"/>
                      <a:pt x="227" y="121"/>
                      <a:pt x="226" y="121"/>
                    </a:cubicBezTo>
                    <a:cubicBezTo>
                      <a:pt x="227" y="121"/>
                      <a:pt x="227" y="120"/>
                      <a:pt x="228" y="120"/>
                    </a:cubicBezTo>
                    <a:close/>
                    <a:moveTo>
                      <a:pt x="229" y="121"/>
                    </a:moveTo>
                    <a:cubicBezTo>
                      <a:pt x="230" y="123"/>
                      <a:pt x="226" y="122"/>
                      <a:pt x="226" y="122"/>
                    </a:cubicBezTo>
                    <a:cubicBezTo>
                      <a:pt x="227" y="122"/>
                      <a:pt x="228" y="121"/>
                      <a:pt x="229" y="121"/>
                    </a:cubicBezTo>
                    <a:close/>
                    <a:moveTo>
                      <a:pt x="209" y="129"/>
                    </a:moveTo>
                    <a:cubicBezTo>
                      <a:pt x="210" y="129"/>
                      <a:pt x="205" y="130"/>
                      <a:pt x="205" y="130"/>
                    </a:cubicBezTo>
                    <a:cubicBezTo>
                      <a:pt x="207" y="127"/>
                      <a:pt x="210" y="129"/>
                      <a:pt x="209" y="129"/>
                    </a:cubicBezTo>
                    <a:close/>
                    <a:moveTo>
                      <a:pt x="159" y="142"/>
                    </a:moveTo>
                    <a:cubicBezTo>
                      <a:pt x="158" y="142"/>
                      <a:pt x="150" y="144"/>
                      <a:pt x="150" y="143"/>
                    </a:cubicBezTo>
                    <a:cubicBezTo>
                      <a:pt x="150" y="142"/>
                      <a:pt x="164" y="141"/>
                      <a:pt x="159" y="142"/>
                    </a:cubicBezTo>
                    <a:close/>
                    <a:moveTo>
                      <a:pt x="138" y="145"/>
                    </a:moveTo>
                    <a:cubicBezTo>
                      <a:pt x="135" y="145"/>
                      <a:pt x="133" y="145"/>
                      <a:pt x="130" y="146"/>
                    </a:cubicBezTo>
                    <a:cubicBezTo>
                      <a:pt x="133" y="145"/>
                      <a:pt x="136" y="145"/>
                      <a:pt x="138" y="145"/>
                    </a:cubicBezTo>
                    <a:close/>
                    <a:moveTo>
                      <a:pt x="117" y="146"/>
                    </a:moveTo>
                    <a:cubicBezTo>
                      <a:pt x="116" y="146"/>
                      <a:pt x="115" y="146"/>
                      <a:pt x="115" y="146"/>
                    </a:cubicBezTo>
                    <a:cubicBezTo>
                      <a:pt x="115" y="146"/>
                      <a:pt x="116" y="146"/>
                      <a:pt x="117" y="146"/>
                    </a:cubicBezTo>
                    <a:close/>
                    <a:moveTo>
                      <a:pt x="100" y="146"/>
                    </a:moveTo>
                    <a:cubicBezTo>
                      <a:pt x="101" y="146"/>
                      <a:pt x="102" y="146"/>
                      <a:pt x="103" y="146"/>
                    </a:cubicBezTo>
                    <a:cubicBezTo>
                      <a:pt x="103" y="147"/>
                      <a:pt x="100" y="146"/>
                      <a:pt x="100" y="146"/>
                    </a:cubicBezTo>
                    <a:close/>
                    <a:moveTo>
                      <a:pt x="93" y="147"/>
                    </a:moveTo>
                    <a:cubicBezTo>
                      <a:pt x="93" y="147"/>
                      <a:pt x="92" y="147"/>
                      <a:pt x="91" y="147"/>
                    </a:cubicBezTo>
                    <a:cubicBezTo>
                      <a:pt x="92" y="146"/>
                      <a:pt x="93" y="146"/>
                      <a:pt x="93" y="147"/>
                    </a:cubicBezTo>
                    <a:close/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9" y="145"/>
                      <a:pt x="70" y="145"/>
                      <a:pt x="71" y="146"/>
                    </a:cubicBezTo>
                    <a:close/>
                    <a:moveTo>
                      <a:pt x="113" y="19"/>
                    </a:moveTo>
                    <a:cubicBezTo>
                      <a:pt x="113" y="19"/>
                      <a:pt x="108" y="21"/>
                      <a:pt x="108" y="21"/>
                    </a:cubicBezTo>
                    <a:cubicBezTo>
                      <a:pt x="107" y="19"/>
                      <a:pt x="113" y="19"/>
                      <a:pt x="113" y="19"/>
                    </a:cubicBezTo>
                    <a:close/>
                    <a:moveTo>
                      <a:pt x="90" y="29"/>
                    </a:moveTo>
                    <a:cubicBezTo>
                      <a:pt x="91" y="28"/>
                      <a:pt x="95" y="28"/>
                      <a:pt x="95" y="27"/>
                    </a:cubicBezTo>
                    <a:cubicBezTo>
                      <a:pt x="95" y="27"/>
                      <a:pt x="89" y="30"/>
                      <a:pt x="90" y="29"/>
                    </a:cubicBezTo>
                    <a:close/>
                    <a:moveTo>
                      <a:pt x="106" y="6"/>
                    </a:moveTo>
                    <a:cubicBezTo>
                      <a:pt x="99" y="8"/>
                      <a:pt x="92" y="12"/>
                      <a:pt x="92" y="13"/>
                    </a:cubicBezTo>
                    <a:cubicBezTo>
                      <a:pt x="93" y="10"/>
                      <a:pt x="100" y="8"/>
                      <a:pt x="106" y="6"/>
                    </a:cubicBezTo>
                    <a:close/>
                    <a:moveTo>
                      <a:pt x="89" y="15"/>
                    </a:moveTo>
                    <a:cubicBezTo>
                      <a:pt x="88" y="16"/>
                      <a:pt x="86" y="17"/>
                      <a:pt x="85" y="17"/>
                    </a:cubicBezTo>
                    <a:cubicBezTo>
                      <a:pt x="85" y="15"/>
                      <a:pt x="89" y="15"/>
                      <a:pt x="89" y="15"/>
                    </a:cubicBezTo>
                    <a:close/>
                    <a:moveTo>
                      <a:pt x="83" y="18"/>
                    </a:moveTo>
                    <a:cubicBezTo>
                      <a:pt x="83" y="18"/>
                      <a:pt x="79" y="21"/>
                      <a:pt x="79" y="20"/>
                    </a:cubicBezTo>
                    <a:cubicBezTo>
                      <a:pt x="78" y="20"/>
                      <a:pt x="83" y="18"/>
                      <a:pt x="83" y="18"/>
                    </a:cubicBezTo>
                    <a:close/>
                    <a:moveTo>
                      <a:pt x="92" y="25"/>
                    </a:moveTo>
                    <a:cubicBezTo>
                      <a:pt x="90" y="26"/>
                      <a:pt x="89" y="27"/>
                      <a:pt x="88" y="28"/>
                    </a:cubicBezTo>
                    <a:cubicBezTo>
                      <a:pt x="85" y="29"/>
                      <a:pt x="81" y="31"/>
                      <a:pt x="77" y="33"/>
                    </a:cubicBezTo>
                    <a:cubicBezTo>
                      <a:pt x="82" y="31"/>
                      <a:pt x="87" y="28"/>
                      <a:pt x="92" y="25"/>
                    </a:cubicBezTo>
                    <a:close/>
                    <a:moveTo>
                      <a:pt x="69" y="26"/>
                    </a:moveTo>
                    <a:cubicBezTo>
                      <a:pt x="70" y="25"/>
                      <a:pt x="72" y="23"/>
                      <a:pt x="74" y="22"/>
                    </a:cubicBezTo>
                    <a:cubicBezTo>
                      <a:pt x="71" y="24"/>
                      <a:pt x="67" y="28"/>
                      <a:pt x="64" y="29"/>
                    </a:cubicBezTo>
                    <a:cubicBezTo>
                      <a:pt x="65" y="29"/>
                      <a:pt x="69" y="26"/>
                      <a:pt x="69" y="26"/>
                    </a:cubicBezTo>
                    <a:close/>
                    <a:moveTo>
                      <a:pt x="58" y="36"/>
                    </a:moveTo>
                    <a:cubicBezTo>
                      <a:pt x="57" y="37"/>
                      <a:pt x="55" y="37"/>
                      <a:pt x="54" y="38"/>
                    </a:cubicBezTo>
                    <a:cubicBezTo>
                      <a:pt x="55" y="37"/>
                      <a:pt x="57" y="36"/>
                      <a:pt x="58" y="36"/>
                    </a:cubicBezTo>
                    <a:close/>
                    <a:moveTo>
                      <a:pt x="29" y="60"/>
                    </a:moveTo>
                    <a:cubicBezTo>
                      <a:pt x="30" y="58"/>
                      <a:pt x="31" y="57"/>
                      <a:pt x="32" y="57"/>
                    </a:cubicBezTo>
                    <a:cubicBezTo>
                      <a:pt x="32" y="57"/>
                      <a:pt x="28" y="61"/>
                      <a:pt x="29" y="60"/>
                    </a:cubicBezTo>
                    <a:close/>
                    <a:moveTo>
                      <a:pt x="23" y="67"/>
                    </a:moveTo>
                    <a:cubicBezTo>
                      <a:pt x="21" y="70"/>
                      <a:pt x="16" y="78"/>
                      <a:pt x="16" y="78"/>
                    </a:cubicBezTo>
                    <a:cubicBezTo>
                      <a:pt x="17" y="74"/>
                      <a:pt x="21" y="71"/>
                      <a:pt x="23" y="67"/>
                    </a:cubicBezTo>
                    <a:close/>
                    <a:moveTo>
                      <a:pt x="12" y="82"/>
                    </a:moveTo>
                    <a:cubicBezTo>
                      <a:pt x="12" y="80"/>
                      <a:pt x="13" y="79"/>
                      <a:pt x="14" y="78"/>
                    </a:cubicBezTo>
                    <a:cubicBezTo>
                      <a:pt x="14" y="79"/>
                      <a:pt x="11" y="84"/>
                      <a:pt x="12" y="82"/>
                    </a:cubicBezTo>
                    <a:close/>
                    <a:moveTo>
                      <a:pt x="28" y="149"/>
                    </a:moveTo>
                    <a:cubicBezTo>
                      <a:pt x="25" y="148"/>
                      <a:pt x="9" y="131"/>
                      <a:pt x="7" y="126"/>
                    </a:cubicBezTo>
                    <a:cubicBezTo>
                      <a:pt x="7" y="127"/>
                      <a:pt x="7" y="127"/>
                      <a:pt x="7" y="128"/>
                    </a:cubicBezTo>
                    <a:cubicBezTo>
                      <a:pt x="4" y="126"/>
                      <a:pt x="5" y="112"/>
                      <a:pt x="5" y="109"/>
                    </a:cubicBezTo>
                    <a:cubicBezTo>
                      <a:pt x="6" y="99"/>
                      <a:pt x="11" y="91"/>
                      <a:pt x="14" y="82"/>
                    </a:cubicBezTo>
                    <a:cubicBezTo>
                      <a:pt x="14" y="87"/>
                      <a:pt x="9" y="95"/>
                      <a:pt x="8" y="99"/>
                    </a:cubicBezTo>
                    <a:cubicBezTo>
                      <a:pt x="5" y="108"/>
                      <a:pt x="5" y="118"/>
                      <a:pt x="9" y="126"/>
                    </a:cubicBezTo>
                    <a:cubicBezTo>
                      <a:pt x="14" y="136"/>
                      <a:pt x="22" y="142"/>
                      <a:pt x="32" y="147"/>
                    </a:cubicBezTo>
                    <a:cubicBezTo>
                      <a:pt x="27" y="145"/>
                      <a:pt x="23" y="143"/>
                      <a:pt x="23" y="143"/>
                    </a:cubicBezTo>
                    <a:cubicBezTo>
                      <a:pt x="25" y="144"/>
                      <a:pt x="32" y="148"/>
                      <a:pt x="33" y="149"/>
                    </a:cubicBezTo>
                    <a:cubicBezTo>
                      <a:pt x="33" y="148"/>
                      <a:pt x="27" y="149"/>
                      <a:pt x="28" y="149"/>
                    </a:cubicBezTo>
                    <a:close/>
                    <a:moveTo>
                      <a:pt x="37" y="150"/>
                    </a:moveTo>
                    <a:cubicBezTo>
                      <a:pt x="37" y="150"/>
                      <a:pt x="42" y="152"/>
                      <a:pt x="41" y="153"/>
                    </a:cubicBezTo>
                    <a:cubicBezTo>
                      <a:pt x="41" y="153"/>
                      <a:pt x="37" y="151"/>
                      <a:pt x="37" y="150"/>
                    </a:cubicBezTo>
                    <a:close/>
                    <a:moveTo>
                      <a:pt x="49" y="156"/>
                    </a:moveTo>
                    <a:cubicBezTo>
                      <a:pt x="48" y="156"/>
                      <a:pt x="47" y="155"/>
                      <a:pt x="46" y="155"/>
                    </a:cubicBezTo>
                    <a:cubicBezTo>
                      <a:pt x="44" y="154"/>
                      <a:pt x="52" y="154"/>
                      <a:pt x="49" y="156"/>
                    </a:cubicBezTo>
                    <a:close/>
                    <a:moveTo>
                      <a:pt x="54" y="155"/>
                    </a:moveTo>
                    <a:cubicBezTo>
                      <a:pt x="55" y="155"/>
                      <a:pt x="56" y="155"/>
                      <a:pt x="57" y="156"/>
                    </a:cubicBezTo>
                    <a:cubicBezTo>
                      <a:pt x="56" y="156"/>
                      <a:pt x="55" y="156"/>
                      <a:pt x="54" y="155"/>
                    </a:cubicBezTo>
                    <a:close/>
                    <a:moveTo>
                      <a:pt x="78" y="158"/>
                    </a:moveTo>
                    <a:cubicBezTo>
                      <a:pt x="79" y="158"/>
                      <a:pt x="80" y="158"/>
                      <a:pt x="82" y="158"/>
                    </a:cubicBezTo>
                    <a:cubicBezTo>
                      <a:pt x="80" y="159"/>
                      <a:pt x="79" y="158"/>
                      <a:pt x="78" y="158"/>
                    </a:cubicBezTo>
                    <a:close/>
                    <a:moveTo>
                      <a:pt x="70" y="158"/>
                    </a:moveTo>
                    <a:cubicBezTo>
                      <a:pt x="67" y="159"/>
                      <a:pt x="54" y="155"/>
                      <a:pt x="42" y="150"/>
                    </a:cubicBezTo>
                    <a:cubicBezTo>
                      <a:pt x="45" y="151"/>
                      <a:pt x="48" y="152"/>
                      <a:pt x="51" y="153"/>
                    </a:cubicBezTo>
                    <a:cubicBezTo>
                      <a:pt x="61" y="155"/>
                      <a:pt x="72" y="157"/>
                      <a:pt x="84" y="157"/>
                    </a:cubicBezTo>
                    <a:cubicBezTo>
                      <a:pt x="79" y="157"/>
                      <a:pt x="73" y="158"/>
                      <a:pt x="70" y="158"/>
                    </a:cubicBezTo>
                    <a:close/>
                    <a:moveTo>
                      <a:pt x="103" y="160"/>
                    </a:moveTo>
                    <a:cubicBezTo>
                      <a:pt x="104" y="160"/>
                      <a:pt x="105" y="160"/>
                      <a:pt x="105" y="160"/>
                    </a:cubicBezTo>
                    <a:cubicBezTo>
                      <a:pt x="107" y="161"/>
                      <a:pt x="103" y="160"/>
                      <a:pt x="103" y="160"/>
                    </a:cubicBezTo>
                    <a:close/>
                    <a:moveTo>
                      <a:pt x="113" y="160"/>
                    </a:moveTo>
                    <a:cubicBezTo>
                      <a:pt x="114" y="160"/>
                      <a:pt x="115" y="160"/>
                      <a:pt x="116" y="160"/>
                    </a:cubicBezTo>
                    <a:cubicBezTo>
                      <a:pt x="116" y="161"/>
                      <a:pt x="113" y="160"/>
                      <a:pt x="113" y="160"/>
                    </a:cubicBezTo>
                    <a:close/>
                    <a:moveTo>
                      <a:pt x="116" y="158"/>
                    </a:moveTo>
                    <a:cubicBezTo>
                      <a:pt x="116" y="158"/>
                      <a:pt x="127" y="158"/>
                      <a:pt x="127" y="157"/>
                    </a:cubicBezTo>
                    <a:cubicBezTo>
                      <a:pt x="127" y="157"/>
                      <a:pt x="114" y="158"/>
                      <a:pt x="113" y="158"/>
                    </a:cubicBezTo>
                    <a:cubicBezTo>
                      <a:pt x="113" y="158"/>
                      <a:pt x="114" y="159"/>
                      <a:pt x="114" y="159"/>
                    </a:cubicBezTo>
                    <a:cubicBezTo>
                      <a:pt x="112" y="159"/>
                      <a:pt x="85" y="160"/>
                      <a:pt x="85" y="158"/>
                    </a:cubicBezTo>
                    <a:cubicBezTo>
                      <a:pt x="85" y="159"/>
                      <a:pt x="89" y="158"/>
                      <a:pt x="89" y="158"/>
                    </a:cubicBezTo>
                    <a:cubicBezTo>
                      <a:pt x="89" y="158"/>
                      <a:pt x="88" y="158"/>
                      <a:pt x="87" y="158"/>
                    </a:cubicBezTo>
                    <a:cubicBezTo>
                      <a:pt x="89" y="158"/>
                      <a:pt x="91" y="158"/>
                      <a:pt x="92" y="158"/>
                    </a:cubicBezTo>
                    <a:cubicBezTo>
                      <a:pt x="92" y="158"/>
                      <a:pt x="92" y="158"/>
                      <a:pt x="91" y="158"/>
                    </a:cubicBezTo>
                    <a:cubicBezTo>
                      <a:pt x="91" y="158"/>
                      <a:pt x="92" y="158"/>
                      <a:pt x="92" y="158"/>
                    </a:cubicBezTo>
                    <a:cubicBezTo>
                      <a:pt x="105" y="158"/>
                      <a:pt x="119" y="158"/>
                      <a:pt x="132" y="156"/>
                    </a:cubicBezTo>
                    <a:cubicBezTo>
                      <a:pt x="131" y="156"/>
                      <a:pt x="131" y="156"/>
                      <a:pt x="131" y="157"/>
                    </a:cubicBezTo>
                    <a:cubicBezTo>
                      <a:pt x="131" y="157"/>
                      <a:pt x="133" y="157"/>
                      <a:pt x="134" y="157"/>
                    </a:cubicBezTo>
                    <a:cubicBezTo>
                      <a:pt x="129" y="158"/>
                      <a:pt x="116" y="160"/>
                      <a:pt x="116" y="158"/>
                    </a:cubicBezTo>
                    <a:close/>
                    <a:moveTo>
                      <a:pt x="222" y="138"/>
                    </a:moveTo>
                    <a:cubicBezTo>
                      <a:pt x="222" y="138"/>
                      <a:pt x="221" y="138"/>
                      <a:pt x="222" y="138"/>
                    </a:cubicBezTo>
                    <a:close/>
                    <a:moveTo>
                      <a:pt x="219" y="140"/>
                    </a:moveTo>
                    <a:cubicBezTo>
                      <a:pt x="219" y="141"/>
                      <a:pt x="219" y="138"/>
                      <a:pt x="219" y="140"/>
                    </a:cubicBezTo>
                    <a:close/>
                    <a:moveTo>
                      <a:pt x="214" y="141"/>
                    </a:moveTo>
                    <a:cubicBezTo>
                      <a:pt x="217" y="141"/>
                      <a:pt x="211" y="142"/>
                      <a:pt x="211" y="142"/>
                    </a:cubicBezTo>
                    <a:cubicBezTo>
                      <a:pt x="212" y="141"/>
                      <a:pt x="213" y="141"/>
                      <a:pt x="214" y="141"/>
                    </a:cubicBezTo>
                    <a:close/>
                    <a:moveTo>
                      <a:pt x="189" y="149"/>
                    </a:moveTo>
                    <a:cubicBezTo>
                      <a:pt x="189" y="149"/>
                      <a:pt x="188" y="150"/>
                      <a:pt x="187" y="150"/>
                    </a:cubicBezTo>
                    <a:cubicBezTo>
                      <a:pt x="188" y="149"/>
                      <a:pt x="188" y="149"/>
                      <a:pt x="189" y="149"/>
                    </a:cubicBezTo>
                    <a:close/>
                    <a:moveTo>
                      <a:pt x="164" y="153"/>
                    </a:moveTo>
                    <a:cubicBezTo>
                      <a:pt x="161" y="154"/>
                      <a:pt x="158" y="154"/>
                      <a:pt x="155" y="154"/>
                    </a:cubicBezTo>
                    <a:cubicBezTo>
                      <a:pt x="157" y="153"/>
                      <a:pt x="161" y="153"/>
                      <a:pt x="164" y="153"/>
                    </a:cubicBezTo>
                    <a:close/>
                    <a:moveTo>
                      <a:pt x="155" y="157"/>
                    </a:moveTo>
                    <a:cubicBezTo>
                      <a:pt x="154" y="157"/>
                      <a:pt x="154" y="157"/>
                      <a:pt x="153" y="157"/>
                    </a:cubicBezTo>
                    <a:cubicBezTo>
                      <a:pt x="154" y="157"/>
                      <a:pt x="155" y="157"/>
                      <a:pt x="155" y="157"/>
                    </a:cubicBezTo>
                    <a:close/>
                    <a:moveTo>
                      <a:pt x="150" y="156"/>
                    </a:moveTo>
                    <a:cubicBezTo>
                      <a:pt x="148" y="156"/>
                      <a:pt x="145" y="157"/>
                      <a:pt x="144" y="156"/>
                    </a:cubicBezTo>
                    <a:cubicBezTo>
                      <a:pt x="143" y="156"/>
                      <a:pt x="153" y="155"/>
                      <a:pt x="150" y="156"/>
                    </a:cubicBezTo>
                    <a:close/>
                    <a:moveTo>
                      <a:pt x="274" y="107"/>
                    </a:moveTo>
                    <a:cubicBezTo>
                      <a:pt x="274" y="108"/>
                      <a:pt x="273" y="108"/>
                      <a:pt x="272" y="108"/>
                    </a:cubicBezTo>
                    <a:cubicBezTo>
                      <a:pt x="272" y="108"/>
                      <a:pt x="275" y="105"/>
                      <a:pt x="274" y="107"/>
                    </a:cubicBezTo>
                    <a:close/>
                    <a:moveTo>
                      <a:pt x="290" y="91"/>
                    </a:moveTo>
                    <a:cubicBezTo>
                      <a:pt x="290" y="90"/>
                      <a:pt x="290" y="90"/>
                      <a:pt x="291" y="90"/>
                    </a:cubicBezTo>
                    <a:cubicBezTo>
                      <a:pt x="291" y="90"/>
                      <a:pt x="290" y="91"/>
                      <a:pt x="290" y="91"/>
                    </a:cubicBezTo>
                    <a:close/>
                    <a:moveTo>
                      <a:pt x="293" y="85"/>
                    </a:moveTo>
                    <a:cubicBezTo>
                      <a:pt x="293" y="84"/>
                      <a:pt x="294" y="84"/>
                      <a:pt x="295" y="84"/>
                    </a:cubicBezTo>
                    <a:cubicBezTo>
                      <a:pt x="296" y="85"/>
                      <a:pt x="293" y="86"/>
                      <a:pt x="293" y="85"/>
                    </a:cubicBezTo>
                    <a:close/>
                    <a:moveTo>
                      <a:pt x="294" y="89"/>
                    </a:moveTo>
                    <a:cubicBezTo>
                      <a:pt x="294" y="88"/>
                      <a:pt x="294" y="88"/>
                      <a:pt x="295" y="87"/>
                    </a:cubicBezTo>
                    <a:cubicBezTo>
                      <a:pt x="295" y="88"/>
                      <a:pt x="294" y="89"/>
                      <a:pt x="294" y="89"/>
                    </a:cubicBezTo>
                    <a:close/>
                    <a:moveTo>
                      <a:pt x="295" y="81"/>
                    </a:moveTo>
                    <a:cubicBezTo>
                      <a:pt x="296" y="80"/>
                      <a:pt x="298" y="77"/>
                      <a:pt x="298" y="78"/>
                    </a:cubicBezTo>
                    <a:cubicBezTo>
                      <a:pt x="299" y="79"/>
                      <a:pt x="296" y="80"/>
                      <a:pt x="295" y="81"/>
                    </a:cubicBezTo>
                    <a:close/>
                    <a:moveTo>
                      <a:pt x="299" y="77"/>
                    </a:moveTo>
                    <a:cubicBezTo>
                      <a:pt x="298" y="77"/>
                      <a:pt x="300" y="73"/>
                      <a:pt x="300" y="74"/>
                    </a:cubicBezTo>
                    <a:cubicBezTo>
                      <a:pt x="300" y="75"/>
                      <a:pt x="299" y="76"/>
                      <a:pt x="299" y="77"/>
                    </a:cubicBezTo>
                    <a:close/>
                    <a:moveTo>
                      <a:pt x="303" y="74"/>
                    </a:moveTo>
                    <a:cubicBezTo>
                      <a:pt x="303" y="76"/>
                      <a:pt x="302" y="76"/>
                      <a:pt x="302" y="76"/>
                    </a:cubicBezTo>
                    <a:cubicBezTo>
                      <a:pt x="302" y="75"/>
                      <a:pt x="302" y="75"/>
                      <a:pt x="303" y="74"/>
                    </a:cubicBezTo>
                    <a:close/>
                    <a:moveTo>
                      <a:pt x="303" y="77"/>
                    </a:moveTo>
                    <a:cubicBezTo>
                      <a:pt x="302" y="78"/>
                      <a:pt x="302" y="78"/>
                      <a:pt x="303" y="76"/>
                    </a:cubicBezTo>
                    <a:cubicBezTo>
                      <a:pt x="304" y="76"/>
                      <a:pt x="304" y="76"/>
                      <a:pt x="303" y="77"/>
                    </a:cubicBezTo>
                    <a:close/>
                    <a:moveTo>
                      <a:pt x="304" y="66"/>
                    </a:moveTo>
                    <a:cubicBezTo>
                      <a:pt x="304" y="68"/>
                      <a:pt x="304" y="66"/>
                      <a:pt x="304" y="66"/>
                    </a:cubicBezTo>
                    <a:close/>
                    <a:moveTo>
                      <a:pt x="306" y="39"/>
                    </a:moveTo>
                    <a:cubicBezTo>
                      <a:pt x="305" y="38"/>
                      <a:pt x="305" y="38"/>
                      <a:pt x="305" y="37"/>
                    </a:cubicBezTo>
                    <a:cubicBezTo>
                      <a:pt x="305" y="37"/>
                      <a:pt x="306" y="38"/>
                      <a:pt x="306" y="39"/>
                    </a:cubicBezTo>
                    <a:close/>
                    <a:moveTo>
                      <a:pt x="306" y="46"/>
                    </a:moveTo>
                    <a:cubicBezTo>
                      <a:pt x="305" y="45"/>
                      <a:pt x="305" y="44"/>
                      <a:pt x="304" y="43"/>
                    </a:cubicBezTo>
                    <a:cubicBezTo>
                      <a:pt x="304" y="41"/>
                      <a:pt x="306" y="46"/>
                      <a:pt x="306" y="46"/>
                    </a:cubicBezTo>
                    <a:close/>
                    <a:moveTo>
                      <a:pt x="305" y="50"/>
                    </a:moveTo>
                    <a:cubicBezTo>
                      <a:pt x="307" y="51"/>
                      <a:pt x="306" y="50"/>
                      <a:pt x="305" y="50"/>
                    </a:cubicBezTo>
                    <a:close/>
                    <a:moveTo>
                      <a:pt x="307" y="62"/>
                    </a:moveTo>
                    <a:cubicBezTo>
                      <a:pt x="307" y="63"/>
                      <a:pt x="307" y="64"/>
                      <a:pt x="306" y="65"/>
                    </a:cubicBezTo>
                    <a:cubicBezTo>
                      <a:pt x="306" y="64"/>
                      <a:pt x="306" y="63"/>
                      <a:pt x="307" y="62"/>
                    </a:cubicBezTo>
                    <a:close/>
                    <a:moveTo>
                      <a:pt x="306" y="69"/>
                    </a:moveTo>
                    <a:cubicBezTo>
                      <a:pt x="306" y="68"/>
                      <a:pt x="306" y="68"/>
                      <a:pt x="307" y="67"/>
                    </a:cubicBezTo>
                    <a:cubicBezTo>
                      <a:pt x="308" y="67"/>
                      <a:pt x="306" y="69"/>
                      <a:pt x="306" y="69"/>
                    </a:cubicBezTo>
                    <a:close/>
                    <a:moveTo>
                      <a:pt x="306" y="47"/>
                    </a:moveTo>
                    <a:cubicBezTo>
                      <a:pt x="307" y="48"/>
                      <a:pt x="307" y="49"/>
                      <a:pt x="307" y="50"/>
                    </a:cubicBezTo>
                    <a:cubicBezTo>
                      <a:pt x="307" y="50"/>
                      <a:pt x="306" y="47"/>
                      <a:pt x="306" y="47"/>
                    </a:cubicBezTo>
                    <a:close/>
                    <a:moveTo>
                      <a:pt x="232" y="27"/>
                    </a:moveTo>
                    <a:cubicBezTo>
                      <a:pt x="232" y="28"/>
                      <a:pt x="237" y="27"/>
                      <a:pt x="237" y="27"/>
                    </a:cubicBezTo>
                    <a:cubicBezTo>
                      <a:pt x="237" y="27"/>
                      <a:pt x="237" y="26"/>
                      <a:pt x="236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2" y="27"/>
                      <a:pt x="232" y="27"/>
                      <a:pt x="233" y="27"/>
                    </a:cubicBezTo>
                    <a:cubicBezTo>
                      <a:pt x="233" y="27"/>
                      <a:pt x="233" y="27"/>
                      <a:pt x="232" y="27"/>
                    </a:cubicBezTo>
                    <a:close/>
                    <a:moveTo>
                      <a:pt x="63" y="156"/>
                    </a:moveTo>
                    <a:cubicBezTo>
                      <a:pt x="63" y="157"/>
                      <a:pt x="63" y="156"/>
                      <a:pt x="63" y="156"/>
                    </a:cubicBezTo>
                    <a:close/>
                    <a:moveTo>
                      <a:pt x="66" y="157"/>
                    </a:moveTo>
                    <a:cubicBezTo>
                      <a:pt x="67" y="157"/>
                      <a:pt x="68" y="158"/>
                      <a:pt x="70" y="158"/>
                    </a:cubicBezTo>
                    <a:cubicBezTo>
                      <a:pt x="70" y="158"/>
                      <a:pt x="70" y="158"/>
                      <a:pt x="70" y="158"/>
                    </a:cubicBezTo>
                    <a:cubicBezTo>
                      <a:pt x="69" y="157"/>
                      <a:pt x="68" y="157"/>
                      <a:pt x="66" y="157"/>
                    </a:cubicBezTo>
                    <a:close/>
                    <a:moveTo>
                      <a:pt x="75" y="158"/>
                    </a:moveTo>
                    <a:cubicBezTo>
                      <a:pt x="74" y="157"/>
                      <a:pt x="73" y="157"/>
                      <a:pt x="73" y="158"/>
                    </a:cubicBezTo>
                    <a:cubicBezTo>
                      <a:pt x="73" y="158"/>
                      <a:pt x="74" y="158"/>
                      <a:pt x="75" y="158"/>
                    </a:cubicBezTo>
                    <a:close/>
                    <a:moveTo>
                      <a:pt x="97" y="158"/>
                    </a:moveTo>
                    <a:cubicBezTo>
                      <a:pt x="98" y="159"/>
                      <a:pt x="100" y="159"/>
                      <a:pt x="102" y="158"/>
                    </a:cubicBezTo>
                    <a:cubicBezTo>
                      <a:pt x="101" y="158"/>
                      <a:pt x="97" y="158"/>
                      <a:pt x="97" y="158"/>
                    </a:cubicBezTo>
                    <a:close/>
                    <a:moveTo>
                      <a:pt x="59" y="52"/>
                    </a:moveTo>
                    <a:cubicBezTo>
                      <a:pt x="58" y="52"/>
                      <a:pt x="58" y="53"/>
                      <a:pt x="57" y="54"/>
                    </a:cubicBezTo>
                    <a:cubicBezTo>
                      <a:pt x="58" y="54"/>
                      <a:pt x="59" y="53"/>
                      <a:pt x="59" y="52"/>
                    </a:cubicBezTo>
                    <a:close/>
                    <a:moveTo>
                      <a:pt x="95" y="30"/>
                    </a:moveTo>
                    <a:cubicBezTo>
                      <a:pt x="95" y="31"/>
                      <a:pt x="93" y="33"/>
                      <a:pt x="95" y="30"/>
                    </a:cubicBezTo>
                    <a:close/>
                    <a:moveTo>
                      <a:pt x="213" y="28"/>
                    </a:moveTo>
                    <a:cubicBezTo>
                      <a:pt x="220" y="28"/>
                      <a:pt x="226" y="27"/>
                      <a:pt x="232" y="27"/>
                    </a:cubicBezTo>
                    <a:cubicBezTo>
                      <a:pt x="227" y="26"/>
                      <a:pt x="219" y="27"/>
                      <a:pt x="213" y="28"/>
                    </a:cubicBezTo>
                    <a:close/>
                    <a:moveTo>
                      <a:pt x="99" y="29"/>
                    </a:moveTo>
                    <a:cubicBezTo>
                      <a:pt x="100" y="28"/>
                      <a:pt x="101" y="28"/>
                      <a:pt x="102" y="27"/>
                    </a:cubicBezTo>
                    <a:cubicBezTo>
                      <a:pt x="101" y="27"/>
                      <a:pt x="100" y="28"/>
                      <a:pt x="99" y="29"/>
                    </a:cubicBezTo>
                    <a:close/>
                    <a:moveTo>
                      <a:pt x="191" y="146"/>
                    </a:moveTo>
                    <a:cubicBezTo>
                      <a:pt x="190" y="146"/>
                      <a:pt x="183" y="147"/>
                      <a:pt x="183" y="148"/>
                    </a:cubicBezTo>
                    <a:cubicBezTo>
                      <a:pt x="183" y="148"/>
                      <a:pt x="191" y="146"/>
                      <a:pt x="191" y="146"/>
                    </a:cubicBezTo>
                    <a:close/>
                    <a:moveTo>
                      <a:pt x="236" y="26"/>
                    </a:moveTo>
                    <a:cubicBezTo>
                      <a:pt x="236" y="26"/>
                      <a:pt x="236" y="26"/>
                      <a:pt x="236" y="26"/>
                    </a:cubicBezTo>
                    <a:cubicBezTo>
                      <a:pt x="239" y="26"/>
                      <a:pt x="240" y="26"/>
                      <a:pt x="241" y="26"/>
                    </a:cubicBezTo>
                    <a:cubicBezTo>
                      <a:pt x="240" y="26"/>
                      <a:pt x="236" y="26"/>
                      <a:pt x="236" y="26"/>
                    </a:cubicBezTo>
                    <a:close/>
                    <a:moveTo>
                      <a:pt x="180" y="149"/>
                    </a:moveTo>
                    <a:cubicBezTo>
                      <a:pt x="180" y="149"/>
                      <a:pt x="174" y="150"/>
                      <a:pt x="174" y="150"/>
                    </a:cubicBezTo>
                    <a:cubicBezTo>
                      <a:pt x="175" y="150"/>
                      <a:pt x="180" y="150"/>
                      <a:pt x="180" y="149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  <a:ln w="57150" cap="rnd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Overflow="overflow" horzOverflow="overflow" vert="horz" wrap="square" lIns="835448" tIns="320040" rIns="320039" bIns="835448" numCol="1" spcCol="1270" rtlCol="0" fromWordArt="0" anchor="ctr" anchorCtr="0" forceAA="0" compatLnSpc="1">
                <a:noAutofit/>
              </a:bodyPr>
              <a:lstStyle/>
              <a:p>
                <a:pPr lvl="0" algn="ctr" defTabSz="2000250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4500" dirty="0">
                  <a:latin typeface="汉仪丫丫体简" panose="02010604000101010101" pitchFamily="2" charset="-122"/>
                  <a:ea typeface="汉仪丫丫体简" panose="02010604000101010101" pitchFamily="2" charset="-122"/>
                  <a:sym typeface="+mn-ea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0054" y="8309"/>
              <a:ext cx="204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dirty="0">
                  <a:ea typeface="汉仪丫丫体简" panose="02010604000101010101" pitchFamily="2" charset="-122"/>
                </a:rPr>
                <a:t>第四步</a:t>
              </a:r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054" y="8937"/>
              <a:ext cx="8111" cy="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sym typeface="+mn-ea"/>
                </a:rPr>
                <a:t>将</a:t>
              </a:r>
              <a:r>
                <a:rPr lang="zh-CN" altLang="en-US" sz="2400" dirty="0" smtClean="0">
                  <a:solidFill>
                    <a:schemeClr val="bg1"/>
                  </a:solidFill>
                  <a:sym typeface="+mn-ea"/>
                </a:rPr>
                <a:t>相加后的和转换为字符串输出</a:t>
              </a:r>
              <a:endParaRPr lang="zh-CN" altLang="en-US" sz="2400" dirty="0" smtClean="0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0250" y="812800"/>
            <a:ext cx="8915400" cy="7810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400" dirty="0" smtClean="0">
                <a:solidFill>
                  <a:schemeClr val="bg1"/>
                </a:solidFill>
              </a:rPr>
              <a:t>输入字符串：</a:t>
            </a:r>
            <a:r>
              <a:rPr lang="en-US" altLang="zh-CN" sz="4400" dirty="0" smtClean="0">
                <a:solidFill>
                  <a:schemeClr val="bg1"/>
                </a:solidFill>
              </a:rPr>
              <a:t>12345623476523452</a:t>
            </a:r>
            <a:endParaRPr lang="en-US" altLang="zh-CN" sz="4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4400" dirty="0" smtClean="0">
              <a:solidFill>
                <a:schemeClr val="bg1"/>
              </a:solidFill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2000250" y="5627687"/>
            <a:ext cx="8915400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zh-CN" altLang="en-US" sz="4400" dirty="0" smtClean="0">
                <a:solidFill>
                  <a:schemeClr val="bg1"/>
                </a:solidFill>
              </a:rPr>
              <a:t>输入字符串：</a:t>
            </a:r>
            <a:r>
              <a:rPr lang="en-US" altLang="zh-CN" sz="4400" dirty="0" smtClean="0">
                <a:solidFill>
                  <a:schemeClr val="bg1"/>
                </a:solidFill>
              </a:rPr>
              <a:t>623490234523435</a:t>
            </a:r>
            <a:endParaRPr lang="en-US" altLang="zh-CN" sz="4400" dirty="0" smtClean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995362" y="2341562"/>
            <a:ext cx="10664825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4400" dirty="0" smtClean="0">
                <a:solidFill>
                  <a:schemeClr val="bg1"/>
                </a:solidFill>
              </a:rPr>
              <a:t>array1[]={1,2,3,4,5,6,2,3,4,7,6,5,2,3,4,5,2}</a:t>
            </a:r>
            <a:endParaRPr lang="en-US" altLang="zh-CN" sz="44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4400" dirty="0" smtClean="0">
              <a:solidFill>
                <a:schemeClr val="bg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2000250" y="3984624"/>
            <a:ext cx="10245725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4400" dirty="0">
                <a:solidFill>
                  <a:schemeClr val="bg1"/>
                </a:solidFill>
              </a:rPr>
              <a:t>a</a:t>
            </a:r>
            <a:r>
              <a:rPr lang="en-US" altLang="zh-CN" sz="4400" dirty="0" smtClean="0">
                <a:solidFill>
                  <a:schemeClr val="bg1"/>
                </a:solidFill>
              </a:rPr>
              <a:t>rray2[]={6,2,3,4,9,0,2,3,4,5,2,3,4,3,5}</a:t>
            </a:r>
            <a:endParaRPr lang="en-US" altLang="zh-CN" sz="4400" dirty="0" smtClean="0">
              <a:solidFill>
                <a:schemeClr val="bg1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5922168" y="1593850"/>
            <a:ext cx="557213" cy="74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 rot="10800000">
            <a:off x="5922168" y="4822824"/>
            <a:ext cx="557213" cy="74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65366" y="1587390"/>
            <a:ext cx="371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F7808B"/>
                </a:solidFill>
              </a:rPr>
              <a:t>字符串转为数组</a:t>
            </a:r>
            <a:endParaRPr lang="zh-CN" altLang="en-US" sz="3600" b="1" dirty="0" smtClean="0">
              <a:solidFill>
                <a:srgbClr val="F7808B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0668" y="4924206"/>
            <a:ext cx="3718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F7808B"/>
                </a:solidFill>
              </a:rPr>
              <a:t>字符串转为数组</a:t>
            </a:r>
            <a:endParaRPr lang="zh-CN" altLang="en-US" sz="3600" b="1" dirty="0" smtClean="0">
              <a:solidFill>
                <a:srgbClr val="F7808B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9653" y="233681"/>
            <a:ext cx="9359126" cy="504294"/>
            <a:chOff x="-34322" y="205106"/>
            <a:chExt cx="9359126" cy="504294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205106"/>
              <a:ext cx="8495030" cy="460375"/>
              <a:chOff x="829774" y="205106"/>
              <a:chExt cx="8495030" cy="460375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359229" y="205106"/>
                <a:ext cx="396557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1.2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大数加法 第一、二步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bldLvl="0" animBg="1"/>
      <p:bldP spid="9" grpId="0" bldLvl="0" animBg="1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5003" y="1468192"/>
            <a:ext cx="115781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8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2800" dirty="0">
                <a:solidFill>
                  <a:srgbClr val="008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将字符串转为</a:t>
            </a:r>
            <a:r>
              <a:rPr lang="en-US" altLang="zh-CN" sz="2800" dirty="0" err="1">
                <a:solidFill>
                  <a:srgbClr val="008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zh-CN" altLang="en-US" sz="2800" dirty="0">
                <a:solidFill>
                  <a:srgbClr val="008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数组，注意</a:t>
            </a:r>
            <a:r>
              <a:rPr lang="en-US" altLang="zh-CN" sz="2800" dirty="0" err="1">
                <a:solidFill>
                  <a:srgbClr val="008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</a:t>
            </a:r>
            <a:r>
              <a:rPr lang="en-US" altLang="zh-CN" sz="2800" dirty="0">
                <a:solidFill>
                  <a:srgbClr val="008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[0]</a:t>
            </a:r>
            <a:r>
              <a:rPr lang="zh-CN" altLang="en-US" sz="2800" dirty="0">
                <a:solidFill>
                  <a:srgbClr val="008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对应</a:t>
            </a:r>
            <a:r>
              <a:rPr lang="en-US" altLang="zh-CN" sz="2800" dirty="0" err="1">
                <a:solidFill>
                  <a:srgbClr val="008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zh-CN" altLang="en-US" sz="2800" dirty="0">
                <a:solidFill>
                  <a:srgbClr val="008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数组的高位，因此需要反序</a:t>
            </a:r>
            <a:endParaRPr lang="zh-CN" altLang="en-US" sz="2800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800" dirty="0" err="1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strToInt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 </a:t>
            </a:r>
            <a:r>
              <a:rPr lang="en-US" altLang="zh-CN" sz="2800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800" dirty="0" err="1">
                <a:solidFill>
                  <a:srgbClr val="80808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800" dirty="0" err="1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800" dirty="0">
                <a:solidFill>
                  <a:srgbClr val="80808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array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)</a:t>
            </a:r>
            <a:endParaRPr lang="en-US" altLang="zh-CN" sz="2800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US" altLang="zh-CN" sz="2800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2800" dirty="0" err="1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lenth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28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strlen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 </a:t>
            </a:r>
            <a:r>
              <a:rPr lang="en-US" altLang="zh-CN" sz="2800" dirty="0" err="1">
                <a:solidFill>
                  <a:srgbClr val="80808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);</a:t>
            </a:r>
            <a:endParaRPr lang="en-US" altLang="zh-CN" sz="2800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nn-NO" altLang="zh-CN" sz="2800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 </a:t>
            </a:r>
            <a:r>
              <a:rPr lang="nn-NO" altLang="zh-CN" sz="2800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i=0; i&lt;lenth; i++ )</a:t>
            </a:r>
            <a:endParaRPr lang="nn-NO" altLang="zh-CN" sz="2800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2800" dirty="0" smtClean="0">
                <a:solidFill>
                  <a:srgbClr val="80808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	array</a:t>
            </a:r>
            <a:r>
              <a:rPr lang="en-US" altLang="zh-CN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[lenth-1-i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] = </a:t>
            </a:r>
            <a:r>
              <a:rPr lang="en-US" altLang="zh-CN" sz="2800" dirty="0" err="1">
                <a:solidFill>
                  <a:srgbClr val="80808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]-</a:t>
            </a:r>
            <a:r>
              <a:rPr lang="en-US" altLang="zh-CN" sz="2800" dirty="0">
                <a:solidFill>
                  <a:srgbClr val="A31515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'0'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2800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2800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lenth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2800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2800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429555" y="4043966"/>
            <a:ext cx="5383369" cy="386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9653" y="159386"/>
            <a:ext cx="10756126" cy="578589"/>
            <a:chOff x="-34322" y="130811"/>
            <a:chExt cx="10756126" cy="578589"/>
          </a:xfrm>
        </p:grpSpPr>
        <p:grpSp>
          <p:nvGrpSpPr>
            <p:cNvPr id="18" name="组合 17"/>
            <p:cNvGrpSpPr/>
            <p:nvPr/>
          </p:nvGrpSpPr>
          <p:grpSpPr>
            <a:xfrm>
              <a:off x="829774" y="130811"/>
              <a:ext cx="9892030" cy="517762"/>
              <a:chOff x="829774" y="130811"/>
              <a:chExt cx="9892030" cy="51776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5359229" y="130811"/>
                <a:ext cx="536257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1.2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大数加法 第一、二步 代码实现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组合 21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23" name="矩形 22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4" name="矩形 23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28" name="矩形 27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箭头 7"/>
          <p:cNvSpPr/>
          <p:nvPr/>
        </p:nvSpPr>
        <p:spPr>
          <a:xfrm>
            <a:off x="5854178" y="4572000"/>
            <a:ext cx="557213" cy="747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684530" y="1871345"/>
            <a:ext cx="10907395" cy="840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5000" dirty="0" smtClean="0">
                <a:solidFill>
                  <a:schemeClr val="bg1"/>
                </a:solidFill>
              </a:rPr>
              <a:t>array1[]={1,2,3,4,5,6,2,3,4,7,6,5,2,3,4,5,2}</a:t>
            </a:r>
            <a:endParaRPr lang="en-US" altLang="zh-CN" sz="5000" dirty="0" smtClean="0">
              <a:solidFill>
                <a:schemeClr val="bg1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5000" dirty="0" smtClean="0">
              <a:solidFill>
                <a:schemeClr val="bg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788035" y="3632200"/>
            <a:ext cx="11472545" cy="963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5000" dirty="0">
                <a:solidFill>
                  <a:schemeClr val="bg1"/>
                </a:solidFill>
              </a:rPr>
              <a:t>      a</a:t>
            </a:r>
            <a:r>
              <a:rPr lang="en-US" altLang="zh-CN" sz="5000" dirty="0" smtClean="0">
                <a:solidFill>
                  <a:schemeClr val="bg1"/>
                </a:solidFill>
              </a:rPr>
              <a:t>rray2[]={6,2,3,4,9,0,2,3,4,5,2,3,4,3,5}</a:t>
            </a:r>
            <a:endParaRPr lang="en-US" altLang="zh-CN" sz="5000" dirty="0" smtClean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603115" y="1847850"/>
            <a:ext cx="58420" cy="272288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177665" y="1871345"/>
            <a:ext cx="58420" cy="272288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0848340" y="1988820"/>
            <a:ext cx="288290" cy="396049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0416540" y="1988820"/>
            <a:ext cx="287655" cy="396049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9984105" y="1988820"/>
            <a:ext cx="288290" cy="381698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488805" y="1960245"/>
            <a:ext cx="279400" cy="391731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058910" y="1960245"/>
            <a:ext cx="205105" cy="406146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555355" y="1960245"/>
            <a:ext cx="60960" cy="384492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968615" y="1960245"/>
            <a:ext cx="97790" cy="391731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607935" y="1917065"/>
            <a:ext cx="0" cy="244856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103745" y="2061210"/>
            <a:ext cx="0" cy="230441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600190" y="1988820"/>
            <a:ext cx="0" cy="2376805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096000" y="1988820"/>
            <a:ext cx="0" cy="244856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605780" y="1847850"/>
            <a:ext cx="58420" cy="272288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078095" y="1871345"/>
            <a:ext cx="58420" cy="272288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内容占位符 2"/>
          <p:cNvSpPr txBox="1"/>
          <p:nvPr/>
        </p:nvSpPr>
        <p:spPr>
          <a:xfrm>
            <a:off x="279400" y="5100955"/>
            <a:ext cx="11610975" cy="813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altLang="zh-CN" sz="4800" dirty="0" smtClean="0">
                <a:solidFill>
                  <a:srgbClr val="F7808B"/>
                </a:solidFill>
              </a:rPr>
              <a:t>   sum[]={1,2,9,6,8,</a:t>
            </a:r>
            <a:r>
              <a:rPr lang="en-US" altLang="zh-CN" sz="4200" dirty="0" smtClean="0">
                <a:solidFill>
                  <a:srgbClr val="F7808B"/>
                </a:solidFill>
              </a:rPr>
              <a:t>10,11</a:t>
            </a:r>
            <a:r>
              <a:rPr lang="en-US" altLang="zh-CN" sz="4800" dirty="0" smtClean="0">
                <a:solidFill>
                  <a:srgbClr val="F7808B"/>
                </a:solidFill>
              </a:rPr>
              <a:t>,3,6,</a:t>
            </a:r>
            <a:r>
              <a:rPr lang="en-US" altLang="zh-CN" sz="4200" dirty="0" smtClean="0">
                <a:solidFill>
                  <a:srgbClr val="F7808B"/>
                </a:solidFill>
              </a:rPr>
              <a:t>10,10,10</a:t>
            </a:r>
            <a:r>
              <a:rPr lang="en-US" altLang="zh-CN" sz="4800" dirty="0" smtClean="0">
                <a:solidFill>
                  <a:srgbClr val="F7808B"/>
                </a:solidFill>
              </a:rPr>
              <a:t>,4,6,8,8,7}</a:t>
            </a:r>
            <a:endParaRPr lang="en-US" altLang="zh-CN" sz="4800" dirty="0" smtClean="0">
              <a:solidFill>
                <a:srgbClr val="F7808B"/>
              </a:solidFill>
            </a:endParaRPr>
          </a:p>
          <a:p>
            <a:pPr marL="0" indent="0">
              <a:buFont typeface="Wingdings 3" panose="05040102010807070707" charset="2"/>
              <a:buNone/>
            </a:pPr>
            <a:endParaRPr lang="en-US" altLang="zh-CN" sz="4800" dirty="0" smtClean="0">
              <a:solidFill>
                <a:srgbClr val="F7808B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99003" y="1003190"/>
            <a:ext cx="5434807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600" b="1" dirty="0" smtClean="0">
                <a:solidFill>
                  <a:srgbClr val="F7808B"/>
                </a:solidFill>
              </a:rPr>
              <a:t>数组从</a:t>
            </a:r>
            <a:r>
              <a:rPr lang="zh-CN" altLang="en-US" sz="3600" b="1" dirty="0">
                <a:solidFill>
                  <a:srgbClr val="F7808B"/>
                </a:solidFill>
              </a:rPr>
              <a:t>低</a:t>
            </a:r>
            <a:r>
              <a:rPr lang="zh-CN" altLang="en-US" sz="3600" b="1" dirty="0" smtClean="0">
                <a:solidFill>
                  <a:srgbClr val="F7808B"/>
                </a:solidFill>
              </a:rPr>
              <a:t>位开始按位相加</a:t>
            </a:r>
            <a:endParaRPr lang="zh-CN" altLang="en-US" sz="3600" b="1" dirty="0" smtClean="0">
              <a:solidFill>
                <a:srgbClr val="F7808B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9653" y="233919"/>
            <a:ext cx="8961616" cy="504056"/>
            <a:chOff x="-34322" y="205344"/>
            <a:chExt cx="8961616" cy="504056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223521"/>
              <a:ext cx="8097520" cy="460375"/>
              <a:chOff x="829774" y="223521"/>
              <a:chExt cx="8097520" cy="460375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5359229" y="223521"/>
                <a:ext cx="356806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1.2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新蒂黑板报" panose="03000600000000000000" pitchFamily="66" charset="-122"/>
                    <a:ea typeface="新蒂黑板报" panose="03000600000000000000" pitchFamily="66" charset="-122"/>
                  </a:rPr>
                  <a:t>大数加法 第三步</a:t>
                </a:r>
                <a:endParaRPr lang="zh-CN" altLang="en-US" sz="2400" dirty="0">
                  <a:solidFill>
                    <a:schemeClr val="bg1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>
                      <a:ea typeface="汉仪丫丫体简" panose="0201060400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0" grpId="0"/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6539</Words>
  <Application>WPS 演示</Application>
  <PresentationFormat>宽屏</PresentationFormat>
  <Paragraphs>543</Paragraphs>
  <Slides>40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2" baseType="lpstr">
      <vt:lpstr>Arial</vt:lpstr>
      <vt:lpstr>宋体</vt:lpstr>
      <vt:lpstr>Wingdings</vt:lpstr>
      <vt:lpstr>文鼎霹雳体</vt:lpstr>
      <vt:lpstr>汉仪丫丫体简</vt:lpstr>
      <vt:lpstr>新蒂黑板报</vt:lpstr>
      <vt:lpstr>Calibri</vt:lpstr>
      <vt:lpstr>微软雅黑</vt:lpstr>
      <vt:lpstr>Arial Unicode MS</vt:lpstr>
      <vt:lpstr>Calibri Light</vt:lpstr>
      <vt:lpstr>等线</vt:lpstr>
      <vt:lpstr>黑体</vt:lpstr>
      <vt:lpstr>PMingLiU</vt:lpstr>
      <vt:lpstr>Meiryo</vt:lpstr>
      <vt:lpstr>Arial Narrow</vt:lpstr>
      <vt:lpstr>PMingLiU-ExtB</vt:lpstr>
      <vt:lpstr>Yu Gothic UI</vt:lpstr>
      <vt:lpstr>Wingdings 3</vt:lpstr>
      <vt:lpstr>新宋体</vt:lpstr>
      <vt:lpstr>Times New Roman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辗转相除法的原理</vt:lpstr>
      <vt:lpstr>PowerPoint 演示文稿</vt:lpstr>
      <vt:lpstr>PowerPoint 演示文稿</vt:lpstr>
      <vt:lpstr>6、同余</vt:lpstr>
      <vt:lpstr>同余应用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1</cp:lastModifiedBy>
  <cp:revision>93</cp:revision>
  <dcterms:created xsi:type="dcterms:W3CDTF">2016-01-27T01:50:00Z</dcterms:created>
  <dcterms:modified xsi:type="dcterms:W3CDTF">2017-08-01T20:00:57Z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